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92" r:id="rId5"/>
  </p:sldMasterIdLst>
  <p:notesMasterIdLst>
    <p:notesMasterId r:id="rId16"/>
  </p:notesMasterIdLst>
  <p:handoutMasterIdLst>
    <p:handoutMasterId r:id="rId17"/>
  </p:handoutMasterIdLst>
  <p:sldIdLst>
    <p:sldId id="312" r:id="rId6"/>
    <p:sldId id="308" r:id="rId7"/>
    <p:sldId id="313" r:id="rId8"/>
    <p:sldId id="314" r:id="rId9"/>
    <p:sldId id="315" r:id="rId10"/>
    <p:sldId id="316" r:id="rId11"/>
    <p:sldId id="319" r:id="rId12"/>
    <p:sldId id="317" r:id="rId13"/>
    <p:sldId id="318" r:id="rId14"/>
    <p:sldId id="32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mcon presentation" id="{2E824BFB-95A8-4911-BBFD-B56CCD4287AE}">
          <p14:sldIdLst>
            <p14:sldId id="312"/>
            <p14:sldId id="308"/>
            <p14:sldId id="313"/>
            <p14:sldId id="314"/>
            <p14:sldId id="315"/>
            <p14:sldId id="316"/>
            <p14:sldId id="319"/>
            <p14:sldId id="317"/>
            <p14:sldId id="318"/>
            <p14:sldId id="320"/>
          </p14:sldIdLst>
        </p14:section>
        <p14:section name="Instruction slides" id="{EB8D56E8-B91E-425B-8BF8-B182F0556DDE}">
          <p14:sldIdLst/>
        </p14:section>
      </p14:sectionLst>
    </p:ext>
    <p:ext uri="{EFAFB233-063F-42B5-8137-9DF3F51BA10A}">
      <p15:sldGuideLst xmlns:p15="http://schemas.microsoft.com/office/powerpoint/2012/main">
        <p15:guide id="2" pos="347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811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56"/>
    <a:srgbClr val="88C008"/>
    <a:srgbClr val="EFEFEF"/>
    <a:srgbClr val="3C21B1"/>
    <a:srgbClr val="FFFFFF"/>
    <a:srgbClr val="D3D3D3"/>
    <a:srgbClr val="A6C0C9"/>
    <a:srgbClr val="D8D4CB"/>
    <a:srgbClr val="CFCED8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4D879-987A-4376-839C-97C4FE20EAEA}" v="107" dt="2022-03-23T16:25:3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449" autoAdjust="0"/>
  </p:normalViewPr>
  <p:slideViewPr>
    <p:cSldViewPr showGuides="1">
      <p:cViewPr varScale="1">
        <p:scale>
          <a:sx n="163" d="100"/>
          <a:sy n="163" d="100"/>
        </p:scale>
        <p:origin x="2376" y="150"/>
      </p:cViewPr>
      <p:guideLst>
        <p:guide pos="347"/>
        <p:guide orient="horz" pos="1139"/>
        <p:guide pos="7333"/>
        <p:guide orient="horz" pos="3811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y Åsberg" userId="4540a490-370a-4b11-9ad3-f20c3d132503" providerId="ADAL" clId="{EEE4D879-987A-4376-839C-97C4FE20EAEA}"/>
    <pc:docChg chg="undo custSel addSld delSld modSld modSection">
      <pc:chgData name="Cay Åsberg" userId="4540a490-370a-4b11-9ad3-f20c3d132503" providerId="ADAL" clId="{EEE4D879-987A-4376-839C-97C4FE20EAEA}" dt="2022-03-23T16:25:39.615" v="2201"/>
      <pc:docMkLst>
        <pc:docMk/>
      </pc:docMkLst>
      <pc:sldChg chg="modSp mod modAnim">
        <pc:chgData name="Cay Åsberg" userId="4540a490-370a-4b11-9ad3-f20c3d132503" providerId="ADAL" clId="{EEE4D879-987A-4376-839C-97C4FE20EAEA}" dt="2022-03-23T16:01:14.797" v="1800"/>
        <pc:sldMkLst>
          <pc:docMk/>
          <pc:sldMk cId="1912868011" sldId="308"/>
        </pc:sldMkLst>
        <pc:spChg chg="mod">
          <ac:chgData name="Cay Åsberg" userId="4540a490-370a-4b11-9ad3-f20c3d132503" providerId="ADAL" clId="{EEE4D879-987A-4376-839C-97C4FE20EAEA}" dt="2022-03-23T16:01:05.503" v="1799" actId="20577"/>
          <ac:spMkLst>
            <pc:docMk/>
            <pc:sldMk cId="1912868011" sldId="308"/>
            <ac:spMk id="2" creationId="{00000000-0000-0000-0000-000000000000}"/>
          </ac:spMkLst>
        </pc:spChg>
      </pc:sldChg>
      <pc:sldChg chg="add del">
        <pc:chgData name="Cay Åsberg" userId="4540a490-370a-4b11-9ad3-f20c3d132503" providerId="ADAL" clId="{EEE4D879-987A-4376-839C-97C4FE20EAEA}" dt="2022-03-23T15:59:58.308" v="1644" actId="47"/>
        <pc:sldMkLst>
          <pc:docMk/>
          <pc:sldMk cId="1954806755" sldId="309"/>
        </pc:sldMkLst>
      </pc:sldChg>
      <pc:sldChg chg="add del">
        <pc:chgData name="Cay Åsberg" userId="4540a490-370a-4b11-9ad3-f20c3d132503" providerId="ADAL" clId="{EEE4D879-987A-4376-839C-97C4FE20EAEA}" dt="2022-03-23T15:59:59.110" v="1645" actId="47"/>
        <pc:sldMkLst>
          <pc:docMk/>
          <pc:sldMk cId="2782222428" sldId="310"/>
        </pc:sldMkLst>
      </pc:sldChg>
      <pc:sldChg chg="modSp add mod modAnim">
        <pc:chgData name="Cay Åsberg" userId="4540a490-370a-4b11-9ad3-f20c3d132503" providerId="ADAL" clId="{EEE4D879-987A-4376-839C-97C4FE20EAEA}" dt="2022-03-23T15:45:12.063" v="548"/>
        <pc:sldMkLst>
          <pc:docMk/>
          <pc:sldMk cId="1335159452" sldId="313"/>
        </pc:sldMkLst>
        <pc:spChg chg="mod">
          <ac:chgData name="Cay Åsberg" userId="4540a490-370a-4b11-9ad3-f20c3d132503" providerId="ADAL" clId="{EEE4D879-987A-4376-839C-97C4FE20EAEA}" dt="2022-03-23T15:44:48.044" v="547" actId="27636"/>
          <ac:spMkLst>
            <pc:docMk/>
            <pc:sldMk cId="1335159452" sldId="313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5:33:21.448" v="104" actId="20577"/>
          <ac:spMkLst>
            <pc:docMk/>
            <pc:sldMk cId="1335159452" sldId="313"/>
            <ac:spMk id="3" creationId="{00000000-0000-0000-0000-000000000000}"/>
          </ac:spMkLst>
        </pc:spChg>
      </pc:sldChg>
      <pc:sldChg chg="modSp add mod modAnim">
        <pc:chgData name="Cay Åsberg" userId="4540a490-370a-4b11-9ad3-f20c3d132503" providerId="ADAL" clId="{EEE4D879-987A-4376-839C-97C4FE20EAEA}" dt="2022-03-23T16:01:26.001" v="1801"/>
        <pc:sldMkLst>
          <pc:docMk/>
          <pc:sldMk cId="1118030961" sldId="314"/>
        </pc:sldMkLst>
        <pc:spChg chg="mod">
          <ac:chgData name="Cay Åsberg" userId="4540a490-370a-4b11-9ad3-f20c3d132503" providerId="ADAL" clId="{EEE4D879-987A-4376-839C-97C4FE20EAEA}" dt="2022-03-23T15:46:45.712" v="707" actId="20577"/>
          <ac:spMkLst>
            <pc:docMk/>
            <pc:sldMk cId="1118030961" sldId="314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5:33:47.343" v="142" actId="20577"/>
          <ac:spMkLst>
            <pc:docMk/>
            <pc:sldMk cId="1118030961" sldId="314"/>
            <ac:spMk id="3" creationId="{00000000-0000-0000-0000-000000000000}"/>
          </ac:spMkLst>
        </pc:spChg>
      </pc:sldChg>
      <pc:sldChg chg="modSp add mod modAnim">
        <pc:chgData name="Cay Åsberg" userId="4540a490-370a-4b11-9ad3-f20c3d132503" providerId="ADAL" clId="{EEE4D879-987A-4376-839C-97C4FE20EAEA}" dt="2022-03-23T16:01:49.770" v="1802"/>
        <pc:sldMkLst>
          <pc:docMk/>
          <pc:sldMk cId="190390931" sldId="315"/>
        </pc:sldMkLst>
        <pc:spChg chg="mod">
          <ac:chgData name="Cay Åsberg" userId="4540a490-370a-4b11-9ad3-f20c3d132503" providerId="ADAL" clId="{EEE4D879-987A-4376-839C-97C4FE20EAEA}" dt="2022-03-23T15:48:01.904" v="852" actId="20577"/>
          <ac:spMkLst>
            <pc:docMk/>
            <pc:sldMk cId="190390931" sldId="315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5:33:58.031" v="162" actId="20577"/>
          <ac:spMkLst>
            <pc:docMk/>
            <pc:sldMk cId="190390931" sldId="315"/>
            <ac:spMk id="3" creationId="{00000000-0000-0000-0000-000000000000}"/>
          </ac:spMkLst>
        </pc:spChg>
      </pc:sldChg>
      <pc:sldChg chg="modSp add mod">
        <pc:chgData name="Cay Åsberg" userId="4540a490-370a-4b11-9ad3-f20c3d132503" providerId="ADAL" clId="{EEE4D879-987A-4376-839C-97C4FE20EAEA}" dt="2022-03-23T16:10:27.518" v="1925" actId="20577"/>
        <pc:sldMkLst>
          <pc:docMk/>
          <pc:sldMk cId="1042876974" sldId="316"/>
        </pc:sldMkLst>
        <pc:spChg chg="mod">
          <ac:chgData name="Cay Åsberg" userId="4540a490-370a-4b11-9ad3-f20c3d132503" providerId="ADAL" clId="{EEE4D879-987A-4376-839C-97C4FE20EAEA}" dt="2022-03-23T16:10:27.518" v="1925" actId="20577"/>
          <ac:spMkLst>
            <pc:docMk/>
            <pc:sldMk cId="1042876974" sldId="316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6:08:08.745" v="1810" actId="20577"/>
          <ac:spMkLst>
            <pc:docMk/>
            <pc:sldMk cId="1042876974" sldId="316"/>
            <ac:spMk id="3" creationId="{00000000-0000-0000-0000-000000000000}"/>
          </ac:spMkLst>
        </pc:spChg>
      </pc:sldChg>
      <pc:sldChg chg="modSp add mod modAnim">
        <pc:chgData name="Cay Åsberg" userId="4540a490-370a-4b11-9ad3-f20c3d132503" providerId="ADAL" clId="{EEE4D879-987A-4376-839C-97C4FE20EAEA}" dt="2022-03-23T16:02:06.309" v="1803"/>
        <pc:sldMkLst>
          <pc:docMk/>
          <pc:sldMk cId="1556134881" sldId="317"/>
        </pc:sldMkLst>
        <pc:spChg chg="mod">
          <ac:chgData name="Cay Åsberg" userId="4540a490-370a-4b11-9ad3-f20c3d132503" providerId="ADAL" clId="{EEE4D879-987A-4376-839C-97C4FE20EAEA}" dt="2022-03-23T15:59:12.331" v="1636" actId="20577"/>
          <ac:spMkLst>
            <pc:docMk/>
            <pc:sldMk cId="1556134881" sldId="317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5:35:14.811" v="258" actId="20577"/>
          <ac:spMkLst>
            <pc:docMk/>
            <pc:sldMk cId="1556134881" sldId="317"/>
            <ac:spMk id="3" creationId="{00000000-0000-0000-0000-000000000000}"/>
          </ac:spMkLst>
        </pc:spChg>
      </pc:sldChg>
      <pc:sldChg chg="modSp add mod modAnim">
        <pc:chgData name="Cay Åsberg" userId="4540a490-370a-4b11-9ad3-f20c3d132503" providerId="ADAL" clId="{EEE4D879-987A-4376-839C-97C4FE20EAEA}" dt="2022-03-23T16:02:12.994" v="1804"/>
        <pc:sldMkLst>
          <pc:docMk/>
          <pc:sldMk cId="4200769738" sldId="318"/>
        </pc:sldMkLst>
        <pc:spChg chg="mod">
          <ac:chgData name="Cay Åsberg" userId="4540a490-370a-4b11-9ad3-f20c3d132503" providerId="ADAL" clId="{EEE4D879-987A-4376-839C-97C4FE20EAEA}" dt="2022-03-23T15:53:40.134" v="1017" actId="27636"/>
          <ac:spMkLst>
            <pc:docMk/>
            <pc:sldMk cId="4200769738" sldId="318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5:35:35.251" v="299" actId="20577"/>
          <ac:spMkLst>
            <pc:docMk/>
            <pc:sldMk cId="4200769738" sldId="318"/>
            <ac:spMk id="3" creationId="{00000000-0000-0000-0000-000000000000}"/>
          </ac:spMkLst>
        </pc:spChg>
      </pc:sldChg>
      <pc:sldChg chg="add del">
        <pc:chgData name="Cay Åsberg" userId="4540a490-370a-4b11-9ad3-f20c3d132503" providerId="ADAL" clId="{EEE4D879-987A-4376-839C-97C4FE20EAEA}" dt="2022-03-23T15:59:57.531" v="1643" actId="47"/>
        <pc:sldMkLst>
          <pc:docMk/>
          <pc:sldMk cId="136366120" sldId="319"/>
        </pc:sldMkLst>
      </pc:sldChg>
      <pc:sldChg chg="modSp add mod">
        <pc:chgData name="Cay Åsberg" userId="4540a490-370a-4b11-9ad3-f20c3d132503" providerId="ADAL" clId="{EEE4D879-987A-4376-839C-97C4FE20EAEA}" dt="2022-03-23T16:12:33.403" v="2083" actId="20578"/>
        <pc:sldMkLst>
          <pc:docMk/>
          <pc:sldMk cId="1733406820" sldId="319"/>
        </pc:sldMkLst>
        <pc:spChg chg="mod">
          <ac:chgData name="Cay Åsberg" userId="4540a490-370a-4b11-9ad3-f20c3d132503" providerId="ADAL" clId="{EEE4D879-987A-4376-839C-97C4FE20EAEA}" dt="2022-03-23T16:12:33.403" v="2083" actId="20578"/>
          <ac:spMkLst>
            <pc:docMk/>
            <pc:sldMk cId="1733406820" sldId="319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6:10:35.629" v="1930" actId="20577"/>
          <ac:spMkLst>
            <pc:docMk/>
            <pc:sldMk cId="1733406820" sldId="319"/>
            <ac:spMk id="3" creationId="{00000000-0000-0000-0000-000000000000}"/>
          </ac:spMkLst>
        </pc:spChg>
      </pc:sldChg>
      <pc:sldChg chg="modSp add mod modAnim">
        <pc:chgData name="Cay Åsberg" userId="4540a490-370a-4b11-9ad3-f20c3d132503" providerId="ADAL" clId="{EEE4D879-987A-4376-839C-97C4FE20EAEA}" dt="2022-03-23T16:25:39.615" v="2201"/>
        <pc:sldMkLst>
          <pc:docMk/>
          <pc:sldMk cId="3746611091" sldId="320"/>
        </pc:sldMkLst>
        <pc:spChg chg="mod">
          <ac:chgData name="Cay Åsberg" userId="4540a490-370a-4b11-9ad3-f20c3d132503" providerId="ADAL" clId="{EEE4D879-987A-4376-839C-97C4FE20EAEA}" dt="2022-03-23T16:25:29.419" v="2199" actId="27636"/>
          <ac:spMkLst>
            <pc:docMk/>
            <pc:sldMk cId="3746611091" sldId="320"/>
            <ac:spMk id="2" creationId="{00000000-0000-0000-0000-000000000000}"/>
          </ac:spMkLst>
        </pc:spChg>
        <pc:spChg chg="mod">
          <ac:chgData name="Cay Åsberg" userId="4540a490-370a-4b11-9ad3-f20c3d132503" providerId="ADAL" clId="{EEE4D879-987A-4376-839C-97C4FE20EAEA}" dt="2022-03-23T16:23:34.640" v="2113" actId="20577"/>
          <ac:spMkLst>
            <pc:docMk/>
            <pc:sldMk cId="3746611091" sldId="32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06EC-4721-47B4-BBDA-2B99FC3CDE9B}" type="datetimeFigureOut">
              <a:rPr lang="sv-SE" smtClean="0"/>
              <a:t>2022-03-24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638F-6897-44C6-BBC0-A55141757E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84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88D8-7069-440C-B9DA-5A5EDDB92D50}" type="datetimeFigureOut">
              <a:rPr lang="sv-SE" smtClean="0"/>
              <a:t>2022-03-24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BA33-AA83-41C8-9804-2185D6141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56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</a:t>
            </a:r>
            <a:r>
              <a:rPr lang="en-GB" dirty="0">
                <a:solidFill>
                  <a:schemeClr val="accent5"/>
                </a:solidFill>
              </a:rPr>
              <a:t>r</a:t>
            </a:r>
            <a:r>
              <a:rPr lang="en-GB" dirty="0"/>
              <a:t>oduct</a:t>
            </a:r>
            <a:br>
              <a:rPr lang="en-GB" dirty="0"/>
            </a:br>
            <a:r>
              <a:rPr lang="en-GB" dirty="0"/>
              <a:t>Devel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PM</a:t>
            </a:r>
            <a:r>
              <a:rPr lang="en-GB" dirty="0"/>
              <a:t>ent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19126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838200" y="1808163"/>
            <a:ext cx="10515600" cy="4249737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613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7083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1912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sv-SE" dirty="0"/>
            </a:lvl1pPr>
          </a:lstStyle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657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97">
          <p15:clr>
            <a:srgbClr val="FBAE40"/>
          </p15:clr>
        </p15:guide>
        <p15:guide id="3" pos="7083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 dirty="0"/>
              <a:t> |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9219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65301"/>
            <a:ext cx="10515600" cy="893799"/>
          </a:xfrm>
        </p:spPr>
        <p:txBody>
          <a:bodyPr>
            <a:normAutofit/>
          </a:bodyPr>
          <a:lstStyle>
            <a:lvl1pPr algn="ctr"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Subheading.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59732" y="3077017"/>
            <a:ext cx="8872537" cy="2987675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5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117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67495" y="317092"/>
            <a:ext cx="11173008" cy="951722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1" name="Platshållare för bildnummer 2"/>
          <p:cNvSpPr>
            <a:spLocks noGrp="1"/>
          </p:cNvSpPr>
          <p:nvPr>
            <p:ph type="sldNum" sz="quarter" idx="10"/>
          </p:nvPr>
        </p:nvSpPr>
        <p:spPr>
          <a:xfrm>
            <a:off x="-1" y="6226810"/>
            <a:ext cx="692333" cy="365125"/>
          </a:xfrm>
        </p:spPr>
        <p:txBody>
          <a:bodyPr/>
          <a:lstStyle/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72012" y="6226810"/>
            <a:ext cx="59248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/>
              <a:t>Name of presentation</a:t>
            </a:r>
          </a:p>
        </p:txBody>
      </p:sp>
      <p:sp>
        <p:nvSpPr>
          <p:cNvPr id="13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67495" y="1303338"/>
            <a:ext cx="11173008" cy="4754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182563" indent="-182563">
              <a:lnSpc>
                <a:spcPct val="100000"/>
              </a:lnSpc>
              <a:defRPr sz="1400"/>
            </a:lvl2pPr>
            <a:lvl3pPr marL="355600" indent="-173038">
              <a:lnSpc>
                <a:spcPct val="100000"/>
              </a:lnSpc>
              <a:defRPr sz="1400"/>
            </a:lvl3pPr>
            <a:lvl4pPr marL="539750" indent="-184150">
              <a:lnSpc>
                <a:spcPct val="100000"/>
              </a:lnSpc>
              <a:defRPr sz="1400"/>
            </a:lvl4pPr>
            <a:lvl5pPr marL="722313" indent="-182563">
              <a:lnSpc>
                <a:spcPct val="100000"/>
              </a:lnSpc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834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97">
          <p15:clr>
            <a:srgbClr val="FBAE40"/>
          </p15:clr>
        </p15:guide>
        <p15:guide id="3" pos="7083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67495" y="317092"/>
            <a:ext cx="11173008" cy="951722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1" name="Platshållare för bildnummer 2"/>
          <p:cNvSpPr>
            <a:spLocks noGrp="1"/>
          </p:cNvSpPr>
          <p:nvPr>
            <p:ph type="sldNum" sz="quarter" idx="10"/>
          </p:nvPr>
        </p:nvSpPr>
        <p:spPr>
          <a:xfrm>
            <a:off x="-1" y="6226810"/>
            <a:ext cx="692333" cy="365125"/>
          </a:xfrm>
        </p:spPr>
        <p:txBody>
          <a:bodyPr/>
          <a:lstStyle/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72012" y="6226810"/>
            <a:ext cx="59248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/>
              <a:t>Name of presentation</a:t>
            </a:r>
          </a:p>
        </p:txBody>
      </p:sp>
      <p:sp>
        <p:nvSpPr>
          <p:cNvPr id="13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67495" y="1303338"/>
            <a:ext cx="11173008" cy="4754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400" noProof="0"/>
            </a:lvl1pPr>
            <a:lvl2pPr>
              <a:defRPr lang="en-GB" sz="1400" noProof="0"/>
            </a:lvl2pPr>
            <a:lvl3pPr>
              <a:defRPr lang="en-GB" sz="1400" noProof="0"/>
            </a:lvl3pPr>
            <a:lvl4pPr>
              <a:defRPr lang="en-GB" sz="1400" noProof="0"/>
            </a:lvl4pPr>
            <a:lvl5pPr>
              <a:defRPr lang="en-GB" sz="1400" noProof="0"/>
            </a:lvl5pPr>
          </a:lstStyle>
          <a:p>
            <a:pPr lvl="0">
              <a:lnSpc>
                <a:spcPct val="100000"/>
              </a:lnSpc>
            </a:pPr>
            <a:r>
              <a:rPr lang="en-GB" noProof="0" dirty="0"/>
              <a:t>Edit Master text styles</a:t>
            </a:r>
          </a:p>
          <a:p>
            <a:pPr marL="182563" lvl="1" indent="-182563">
              <a:lnSpc>
                <a:spcPct val="100000"/>
              </a:lnSpc>
            </a:pPr>
            <a:r>
              <a:rPr lang="en-GB" noProof="0" dirty="0"/>
              <a:t>Second level</a:t>
            </a:r>
          </a:p>
          <a:p>
            <a:pPr marL="355600" lvl="2" indent="-173038">
              <a:lnSpc>
                <a:spcPct val="100000"/>
              </a:lnSpc>
            </a:pPr>
            <a:r>
              <a:rPr lang="en-GB" noProof="0" dirty="0"/>
              <a:t>Third level</a:t>
            </a:r>
          </a:p>
          <a:p>
            <a:pPr marL="539750" lvl="3" indent="-184150">
              <a:lnSpc>
                <a:spcPct val="100000"/>
              </a:lnSpc>
            </a:pPr>
            <a:r>
              <a:rPr lang="en-GB" noProof="0" dirty="0"/>
              <a:t>Fourth level</a:t>
            </a:r>
          </a:p>
          <a:p>
            <a:pPr marL="722313" lvl="4" indent="-182563">
              <a:lnSpc>
                <a:spcPct val="100000"/>
              </a:lnSpc>
            </a:pPr>
            <a:r>
              <a:rPr lang="en-GB" noProof="0" dirty="0"/>
              <a:t>Fifth level</a:t>
            </a:r>
          </a:p>
          <a:p>
            <a:pPr marL="722313" lvl="4" indent="-182563">
              <a:lnSpc>
                <a:spcPct val="100000"/>
              </a:lnSpc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1288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97">
          <p15:clr>
            <a:srgbClr val="FBAE40"/>
          </p15:clr>
        </p15:guide>
        <p15:guide id="3" pos="7083">
          <p15:clr>
            <a:srgbClr val="FBAE40"/>
          </p15:clr>
        </p15:guide>
        <p15:guide id="4" orient="horz" pos="1139">
          <p15:clr>
            <a:srgbClr val="FBAE40"/>
          </p15:clr>
        </p15:guide>
        <p15:guide id="5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627380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to change background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489709" y="1075054"/>
            <a:ext cx="691515" cy="5937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7388" y="1886679"/>
            <a:ext cx="4470239" cy="3269934"/>
          </a:xfrm>
        </p:spPr>
        <p:txBody>
          <a:bodyPr anchor="t" anchorCtr="0">
            <a:noAutofit/>
          </a:bodyPr>
          <a:lstStyle>
            <a:lvl1pPr algn="l">
              <a:lnSpc>
                <a:spcPct val="145000"/>
              </a:lnSpc>
              <a:defRPr sz="2600" i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Quote.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6106" y="5156612"/>
            <a:ext cx="4471521" cy="40876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sv-SE" sz="1300" i="0" cap="none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45000"/>
              </a:lnSpc>
              <a:spcBef>
                <a:spcPct val="0"/>
              </a:spcBef>
            </a:pPr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529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4561" y="1886678"/>
            <a:ext cx="4470239" cy="3269933"/>
          </a:xfrm>
        </p:spPr>
        <p:txBody>
          <a:bodyPr anchor="t" anchorCtr="0">
            <a:noAutofit/>
          </a:bodyPr>
          <a:lstStyle>
            <a:lvl1pPr algn="l">
              <a:lnSpc>
                <a:spcPct val="145000"/>
              </a:lnSpc>
              <a:defRPr sz="260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Quote.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3279" y="5156612"/>
            <a:ext cx="4471521" cy="40876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sv-SE" sz="1300" i="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45000"/>
              </a:lnSpc>
              <a:spcBef>
                <a:spcPct val="0"/>
              </a:spcBef>
            </a:pPr>
            <a:r>
              <a:rPr lang="en-GB" noProof="0"/>
              <a:t>Click to add subtitle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507451" y="1075054"/>
            <a:ext cx="691515" cy="5937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999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573520" y="2170948"/>
            <a:ext cx="5140800" cy="892800"/>
          </a:xfrm>
        </p:spPr>
        <p:txBody>
          <a:bodyPr vert="horz" lIns="91440" tIns="45720" rIns="91440" bIns="45720" rtlCol="0" anchor="b" anchorCtr="1">
            <a:normAutofit/>
          </a:bodyPr>
          <a:lstStyle>
            <a:lvl1pPr algn="ctr">
              <a:defRPr lang="sv-SE" sz="4400" cap="none" baseline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GB" noProof="0"/>
              <a:t>Subheading.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97" y="3252023"/>
            <a:ext cx="4762405" cy="2987675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784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/>
          <p:cNvSpPr>
            <a:spLocks noGrp="1"/>
          </p:cNvSpPr>
          <p:nvPr>
            <p:ph type="title" hasCustomPrompt="1"/>
          </p:nvPr>
        </p:nvSpPr>
        <p:spPr>
          <a:xfrm>
            <a:off x="117989" y="3519678"/>
            <a:ext cx="3834579" cy="1053857"/>
          </a:xfrm>
        </p:spPr>
        <p:txBody>
          <a:bodyPr bIns="0" anchor="b" anchorCtr="0">
            <a:normAutofit/>
          </a:bodyPr>
          <a:lstStyle>
            <a:lvl1pPr algn="ctr"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Subtitle.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17989" y="4572000"/>
            <a:ext cx="3834579" cy="170098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Subtitle 2"/>
          <p:cNvSpPr>
            <a:spLocks noGrp="1"/>
          </p:cNvSpPr>
          <p:nvPr>
            <p:ph type="body" sz="quarter" idx="17" hasCustomPrompt="1"/>
          </p:nvPr>
        </p:nvSpPr>
        <p:spPr>
          <a:xfrm>
            <a:off x="4178710" y="90762"/>
            <a:ext cx="3834579" cy="1054800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228600" indent="-228600" algn="ctr">
              <a:buNone/>
              <a:defRPr lang="sv-SE" sz="30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en-GB" noProof="0"/>
              <a:t>Subtitle.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178710" y="1150642"/>
            <a:ext cx="3834579" cy="170098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7" name="Subtitle 3"/>
          <p:cNvSpPr>
            <a:spLocks noGrp="1"/>
          </p:cNvSpPr>
          <p:nvPr>
            <p:ph type="body" sz="quarter" idx="16" hasCustomPrompt="1"/>
          </p:nvPr>
        </p:nvSpPr>
        <p:spPr>
          <a:xfrm>
            <a:off x="8239432" y="3519678"/>
            <a:ext cx="3834579" cy="1054800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228600" indent="-228600" algn="ctr">
              <a:buNone/>
              <a:defRPr lang="sv-SE" sz="30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en-GB" noProof="0"/>
              <a:t>Subtitle.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39432" y="4572000"/>
            <a:ext cx="3834579" cy="170098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31200" y="-2540"/>
            <a:ext cx="4060800" cy="3429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065600" y="3431540"/>
            <a:ext cx="4060800" cy="3429000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060800" cy="3430800"/>
          </a:xfrm>
          <a:blipFill>
            <a:blip r:embed="rId4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</p:spTree>
    <p:extLst>
      <p:ext uri="{BB962C8B-B14F-4D97-AF65-F5344CB8AC3E}">
        <p14:creationId xmlns:p14="http://schemas.microsoft.com/office/powerpoint/2010/main" val="281768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37A577-C670-44C3-8E26-9688A8A8E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6A4BEFE-8679-4D95-A6DD-BD713593F885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 err="1"/>
              <a:t>P</a:t>
            </a:r>
            <a:r>
              <a:rPr lang="en-GB" dirty="0" err="1">
                <a:solidFill>
                  <a:schemeClr val="accent5"/>
                </a:solidFill>
              </a:rPr>
              <a:t>r</a:t>
            </a:r>
            <a:r>
              <a:rPr lang="en-GB" dirty="0" err="1"/>
              <a:t>oductION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Devel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PM</a:t>
            </a:r>
            <a:r>
              <a:rPr lang="en-GB" dirty="0"/>
              <a:t>ent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5FDAB7-0FB8-4FE8-BFB9-8E8BD0A1AC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/>
          <p:cNvSpPr>
            <a:spLocks noGrp="1"/>
          </p:cNvSpPr>
          <p:nvPr>
            <p:ph type="title" hasCustomPrompt="1"/>
          </p:nvPr>
        </p:nvSpPr>
        <p:spPr>
          <a:xfrm>
            <a:off x="1130711" y="3553009"/>
            <a:ext cx="3834579" cy="1053857"/>
          </a:xfrm>
        </p:spPr>
        <p:txBody>
          <a:bodyPr bIns="0" anchor="b" anchorCtr="0">
            <a:normAutofit/>
          </a:bodyPr>
          <a:lstStyle>
            <a:lvl1pPr algn="ctr"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Subtitle.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130711" y="4605331"/>
            <a:ext cx="3834579" cy="170098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65607" y="126891"/>
            <a:ext cx="3834000" cy="1054800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indent="0" algn="ctr">
              <a:buNone/>
              <a:defRPr lang="sv-SE" sz="30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GB" noProof="0"/>
              <a:t>Subtitle.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465607" y="1179213"/>
            <a:ext cx="3834579" cy="170098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300" kern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431540"/>
            <a:ext cx="6096000" cy="3429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30800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</p:spTree>
    <p:extLst>
      <p:ext uri="{BB962C8B-B14F-4D97-AF65-F5344CB8AC3E}">
        <p14:creationId xmlns:p14="http://schemas.microsoft.com/office/powerpoint/2010/main" val="161646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layout - use only if nece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noProof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1912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dirty="0"/>
            </a:lvl1pPr>
          </a:lstStyle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838200" y="1808163"/>
            <a:ext cx="10515600" cy="4249737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9426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</a:t>
            </a:r>
            <a:r>
              <a:rPr lang="en-GB" dirty="0">
                <a:solidFill>
                  <a:schemeClr val="accent5"/>
                </a:solidFill>
              </a:rPr>
              <a:t>r</a:t>
            </a:r>
            <a:r>
              <a:rPr lang="en-GB" dirty="0"/>
              <a:t>oduct</a:t>
            </a:r>
            <a:br>
              <a:rPr lang="en-GB" dirty="0"/>
            </a:br>
            <a:r>
              <a:rPr lang="en-GB" dirty="0"/>
              <a:t>Devel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PM</a:t>
            </a:r>
            <a:r>
              <a:rPr lang="en-GB" dirty="0"/>
              <a:t>ent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78568"/>
            <a:ext cx="9144000" cy="2391953"/>
          </a:xfrm>
        </p:spPr>
        <p:txBody>
          <a:bodyPr bIns="0" anchor="b">
            <a:normAutofit/>
          </a:bodyPr>
          <a:lstStyle>
            <a:lvl1pPr algn="ctr">
              <a:lnSpc>
                <a:spcPct val="76000"/>
              </a:lnSpc>
              <a:defRPr sz="7000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95031"/>
            <a:ext cx="9144000" cy="2552843"/>
          </a:xfrm>
        </p:spPr>
        <p:txBody>
          <a:bodyPr tIns="0">
            <a:noAutofit/>
          </a:bodyPr>
          <a:lstStyle>
            <a:lvl1pPr marL="0" indent="0" algn="ctr">
              <a:lnSpc>
                <a:spcPct val="80000"/>
              </a:lnSpc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26810"/>
            <a:ext cx="68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72012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43722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90803" y="1815518"/>
            <a:ext cx="5041776" cy="4274561"/>
          </a:xfrm>
        </p:spPr>
        <p:txBody>
          <a:bodyPr numCol="1" spcCol="324000"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Table of Contents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6590803" y="365126"/>
            <a:ext cx="5041776" cy="121912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sv-SE" dirty="0"/>
            </a:lvl1pPr>
          </a:lstStyle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</p:spTree>
    <p:extLst>
      <p:ext uri="{BB962C8B-B14F-4D97-AF65-F5344CB8AC3E}">
        <p14:creationId xmlns:p14="http://schemas.microsoft.com/office/powerpoint/2010/main" val="199912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eport slide - one column -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495" y="317092"/>
            <a:ext cx="11173008" cy="951722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67495" y="1303338"/>
            <a:ext cx="11173008" cy="4754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noProof="0"/>
            </a:lvl1pPr>
            <a:lvl2pPr>
              <a:defRPr lang="en-GB" noProof="0"/>
            </a:lvl2pPr>
            <a:lvl3pPr>
              <a:defRPr lang="en-GB" noProof="0"/>
            </a:lvl3pPr>
            <a:lvl4pPr>
              <a:defRPr lang="en-GB" noProof="0"/>
            </a:lvl4pPr>
            <a:lvl5pPr>
              <a:defRPr lang="en-GB" noProof="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26810"/>
            <a:ext cx="68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72012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4456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eport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495" y="317092"/>
            <a:ext cx="5628505" cy="951722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67495" y="1303338"/>
            <a:ext cx="11173008" cy="4754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noProof="0"/>
            </a:lvl1pPr>
            <a:lvl2pPr>
              <a:defRPr lang="en-GB" noProof="0"/>
            </a:lvl2pPr>
            <a:lvl3pPr>
              <a:defRPr lang="en-GB" noProof="0"/>
            </a:lvl3pPr>
            <a:lvl4pPr>
              <a:defRPr lang="en-GB" noProof="0"/>
            </a:lvl4pPr>
            <a:lvl5pPr>
              <a:defRPr lang="en-GB" noProof="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26810"/>
            <a:ext cx="68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72012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66E085-CAEB-4A0C-BA89-E058D327A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9377" y="476672"/>
            <a:ext cx="2665413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/>
              <a:t>Write here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E6F8882E-99B9-499C-BB5A-43D5F37D31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7241" y="476672"/>
            <a:ext cx="2665413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 dirty="0"/>
              <a:t>Write here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A924736-1B09-411B-A8DB-DF2F288701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9377" y="786116"/>
            <a:ext cx="2665413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/>
              <a:t>Write here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235EDC0F-BCED-4B7D-8C38-3D3C63F6B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33421" y="786116"/>
            <a:ext cx="1289708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/>
              <a:t>Write here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14233E1E-AC57-4657-B0F9-64D29DF774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7241" y="786116"/>
            <a:ext cx="657151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/>
              <a:t>YYYY-MM-DD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5E9B944-19B0-4A18-9BCD-C1C719210C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30537" y="786116"/>
            <a:ext cx="657151" cy="177707"/>
          </a:xfrm>
        </p:spPr>
        <p:txBody>
          <a:bodyPr lIns="36000">
            <a:normAutofit/>
          </a:bodyPr>
          <a:lstStyle>
            <a:lvl1pPr>
              <a:defRPr sz="600"/>
            </a:lvl1pPr>
          </a:lstStyle>
          <a:p>
            <a:pPr lvl="0"/>
            <a:r>
              <a:rPr lang="en-GB" noProof="0"/>
              <a:t>Write here</a:t>
            </a:r>
          </a:p>
        </p:txBody>
      </p:sp>
      <p:graphicFrame>
        <p:nvGraphicFramePr>
          <p:cNvPr id="9" name="Content Placeholder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77998465"/>
              </p:ext>
            </p:extLst>
          </p:nvPr>
        </p:nvGraphicFramePr>
        <p:xfrm>
          <a:off x="6239490" y="277580"/>
          <a:ext cx="5401126" cy="70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88">
                  <a:extLst>
                    <a:ext uri="{9D8B030D-6E8A-4147-A177-3AD203B41FA5}">
                      <a16:colId xmlns:a16="http://schemas.microsoft.com/office/drawing/2014/main" val="3929975300"/>
                    </a:ext>
                  </a:extLst>
                </a:gridCol>
                <a:gridCol w="745375">
                  <a:extLst>
                    <a:ext uri="{9D8B030D-6E8A-4147-A177-3AD203B41FA5}">
                      <a16:colId xmlns:a16="http://schemas.microsoft.com/office/drawing/2014/main" val="2561803448"/>
                    </a:ext>
                  </a:extLst>
                </a:gridCol>
                <a:gridCol w="675141">
                  <a:extLst>
                    <a:ext uri="{9D8B030D-6E8A-4147-A177-3AD203B41FA5}">
                      <a16:colId xmlns:a16="http://schemas.microsoft.com/office/drawing/2014/main" val="3287902707"/>
                    </a:ext>
                  </a:extLst>
                </a:gridCol>
                <a:gridCol w="675141">
                  <a:extLst>
                    <a:ext uri="{9D8B030D-6E8A-4147-A177-3AD203B41FA5}">
                      <a16:colId xmlns:a16="http://schemas.microsoft.com/office/drawing/2014/main" val="3768887894"/>
                    </a:ext>
                  </a:extLst>
                </a:gridCol>
                <a:gridCol w="1350281">
                  <a:extLst>
                    <a:ext uri="{9D8B030D-6E8A-4147-A177-3AD203B41FA5}">
                      <a16:colId xmlns:a16="http://schemas.microsoft.com/office/drawing/2014/main" val="4103415841"/>
                    </a:ext>
                  </a:extLst>
                </a:gridCol>
              </a:tblGrid>
              <a:tr h="194003">
                <a:tc gridSpan="2">
                  <a:txBody>
                    <a:bodyPr/>
                    <a:lstStyle/>
                    <a:p>
                      <a:r>
                        <a:rPr lang="sv-SE" sz="550" b="0" i="1" dirty="0" err="1">
                          <a:solidFill>
                            <a:schemeClr val="tx1"/>
                          </a:solidFill>
                        </a:rPr>
                        <a:t>Prepared</a:t>
                      </a:r>
                      <a:r>
                        <a:rPr lang="sv-SE" sz="550" b="0" i="1" dirty="0">
                          <a:solidFill>
                            <a:schemeClr val="tx1"/>
                          </a:solidFill>
                        </a:rPr>
                        <a:t> by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sz="550" b="0" i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06302"/>
                  </a:ext>
                </a:extLst>
              </a:tr>
              <a:tr h="144000">
                <a:tc gridSpan="2"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2828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r>
                        <a:rPr lang="sv-SE" sz="550" i="1" dirty="0" err="1">
                          <a:solidFill>
                            <a:schemeClr val="tx1"/>
                          </a:solidFill>
                        </a:rPr>
                        <a:t>Approved</a:t>
                      </a:r>
                      <a:r>
                        <a:rPr lang="sv-SE" sz="550" i="1" dirty="0">
                          <a:solidFill>
                            <a:schemeClr val="tx1"/>
                          </a:solidFill>
                        </a:rPr>
                        <a:t> by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55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550" i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550" i="1" dirty="0">
                          <a:solidFill>
                            <a:schemeClr val="tx1"/>
                          </a:solidFill>
                        </a:rPr>
                        <a:t>Revision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550" i="1" noProof="0" dirty="0">
                          <a:solidFill>
                            <a:schemeClr val="tx1"/>
                          </a:solidFill>
                        </a:rPr>
                        <a:t>Reference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260452"/>
                  </a:ext>
                </a:extLst>
              </a:tr>
              <a:tr h="144000">
                <a:tc gridSpan="2"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7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2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epor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467495" y="317092"/>
            <a:ext cx="11173008" cy="951722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lang="en-GB" noProof="0"/>
              <a:t>Click here to add title</a:t>
            </a:r>
          </a:p>
        </p:txBody>
      </p:sp>
      <p:sp>
        <p:nvSpPr>
          <p:cNvPr id="13" name="Platshållare för innehåll 5"/>
          <p:cNvSpPr>
            <a:spLocks noGrp="1"/>
          </p:cNvSpPr>
          <p:nvPr>
            <p:ph sz="quarter" idx="12" hasCustomPrompt="1"/>
          </p:nvPr>
        </p:nvSpPr>
        <p:spPr>
          <a:xfrm>
            <a:off x="467495" y="1303338"/>
            <a:ext cx="11173008" cy="4754562"/>
          </a:xfrm>
        </p:spPr>
        <p:txBody>
          <a:bodyPr vert="horz" lIns="91440" tIns="45720" rIns="91440" bIns="45720" numCol="2" rtlCol="0">
            <a:normAutofit/>
          </a:bodyPr>
          <a:lstStyle>
            <a:lvl1pPr>
              <a:defRPr lang="en-GB" noProof="0" dirty="0"/>
            </a:lvl1pPr>
            <a:lvl2pPr>
              <a:defRPr lang="en-GB" noProof="0" dirty="0"/>
            </a:lvl2pPr>
            <a:lvl3pPr>
              <a:defRPr lang="en-GB" noProof="0" dirty="0"/>
            </a:lvl3pPr>
            <a:lvl4pPr>
              <a:defRPr lang="en-GB" noProof="0" dirty="0"/>
            </a:lvl4pPr>
            <a:lvl5pPr>
              <a:defRPr lang="en-GB" noProof="0" dirty="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26810"/>
            <a:ext cx="68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72012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5191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the icon 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4561" y="1886678"/>
            <a:ext cx="4470239" cy="3269933"/>
          </a:xfrm>
        </p:spPr>
        <p:txBody>
          <a:bodyPr anchor="t" anchorCtr="0">
            <a:noAutofit/>
          </a:bodyPr>
          <a:lstStyle>
            <a:lvl1pPr algn="l">
              <a:lnSpc>
                <a:spcPct val="145000"/>
              </a:lnSpc>
              <a:defRPr sz="260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add Quote.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3279" y="5156612"/>
            <a:ext cx="4471521" cy="40876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sv-SE" sz="1300" i="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45000"/>
              </a:lnSpc>
              <a:spcBef>
                <a:spcPct val="0"/>
              </a:spcBef>
            </a:pPr>
            <a:r>
              <a:rPr lang="en-GB" noProof="0"/>
              <a:t>Click to add subtitle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507451" y="1075054"/>
            <a:ext cx="691515" cy="59372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55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7FA16-303D-4F35-9995-D1522EE09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9786DEC-05BF-49C9-A5E3-0560B4BDC402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</a:t>
            </a:r>
            <a:r>
              <a:rPr lang="en-GB" dirty="0">
                <a:solidFill>
                  <a:schemeClr val="accent5"/>
                </a:solidFill>
              </a:rPr>
              <a:t>r</a:t>
            </a:r>
            <a:r>
              <a:rPr lang="en-GB" dirty="0"/>
              <a:t>oduct</a:t>
            </a:r>
            <a:br>
              <a:rPr lang="en-GB" dirty="0"/>
            </a:br>
            <a:r>
              <a:rPr lang="en-GB" dirty="0"/>
              <a:t>infor</a:t>
            </a:r>
            <a:r>
              <a:rPr lang="en-GB" dirty="0">
                <a:solidFill>
                  <a:schemeClr val="accent6"/>
                </a:solidFill>
              </a:rPr>
              <a:t>m</a:t>
            </a:r>
            <a:r>
              <a:rPr lang="en-GB" dirty="0"/>
              <a:t>ation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E899C82A-36D1-47B4-891D-089D3EF45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A2ACC-CDDA-4FE6-AF05-0F74AD677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12E6AC-B537-4C55-AA3A-430E3687BF04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</a:t>
            </a:r>
            <a:r>
              <a:rPr lang="en-GB" dirty="0">
                <a:solidFill>
                  <a:schemeClr val="accent5"/>
                </a:solidFill>
              </a:rPr>
              <a:t>u</a:t>
            </a:r>
            <a:r>
              <a:rPr lang="en-GB" dirty="0"/>
              <a:t>stainable innov</a:t>
            </a:r>
            <a:r>
              <a:rPr lang="en-GB" dirty="0">
                <a:solidFill>
                  <a:schemeClr val="accent6"/>
                </a:solidFill>
              </a:rPr>
              <a:t>a</a:t>
            </a:r>
            <a:r>
              <a:rPr lang="en-GB" dirty="0"/>
              <a:t>tions 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9C22D78-6D8D-432B-B20B-8851578D9E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8CE42-51C2-4862-9A6A-135BEBEA6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1D028D-CE5C-4907-BBCA-8D526288C66E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S</a:t>
            </a:r>
            <a:r>
              <a:rPr lang="en-GB" dirty="0">
                <a:solidFill>
                  <a:schemeClr val="accent5"/>
                </a:solidFill>
              </a:rPr>
              <a:t>t</a:t>
            </a:r>
            <a:r>
              <a:rPr lang="en-GB" dirty="0"/>
              <a:t>rategic desig</a:t>
            </a:r>
            <a:r>
              <a:rPr lang="en-GB" dirty="0">
                <a:solidFill>
                  <a:schemeClr val="accent6"/>
                </a:solidFill>
              </a:rPr>
              <a:t>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808428A-0A69-424D-BBC9-701673AE1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629F9D-A6D9-4EF8-B6E6-B52941D5E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7B1241-98F4-4A73-A3C5-BE140C9CB6F3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</a:t>
            </a:r>
            <a:r>
              <a:rPr lang="en-GB" dirty="0">
                <a:solidFill>
                  <a:schemeClr val="accent5"/>
                </a:solidFill>
              </a:rPr>
              <a:t>I</a:t>
            </a:r>
            <a:r>
              <a:rPr lang="en-GB" dirty="0"/>
              <a:t>GITAL</a:t>
            </a:r>
          </a:p>
          <a:p>
            <a:pPr lvl="0"/>
            <a:r>
              <a:rPr lang="en-GB" dirty="0"/>
              <a:t>SOLUT</a:t>
            </a:r>
            <a:r>
              <a:rPr lang="en-GB" dirty="0">
                <a:solidFill>
                  <a:schemeClr val="accent6"/>
                </a:solidFill>
              </a:rPr>
              <a:t>I</a:t>
            </a:r>
            <a:r>
              <a:rPr lang="en-GB" dirty="0"/>
              <a:t>ONS 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B</a:t>
            </a:r>
            <a:r>
              <a:rPr lang="en-GB" dirty="0"/>
              <a:t>ased on</a:t>
            </a:r>
            <a:br>
              <a:rPr lang="en-GB" dirty="0"/>
            </a:br>
            <a:r>
              <a:rPr lang="en-GB" dirty="0"/>
              <a:t>Hu</a:t>
            </a:r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/>
              <a:t>an</a:t>
            </a:r>
            <a:br>
              <a:rPr lang="en-GB" dirty="0"/>
            </a:br>
            <a:r>
              <a:rPr lang="en-GB" dirty="0"/>
              <a:t>Behavio</a:t>
            </a:r>
            <a:r>
              <a:rPr lang="en-GB" dirty="0">
                <a:solidFill>
                  <a:schemeClr val="accent2"/>
                </a:solidFill>
              </a:rPr>
              <a:t>u</a:t>
            </a:r>
            <a:r>
              <a:rPr lang="en-GB" dirty="0"/>
              <a:t>r.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C46FBEA-7184-47D2-866E-689E5259B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rt/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88004-5FE2-4949-9AA0-64684446D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7EC39D-9A8B-43E6-A219-6DDD79E02159}"/>
              </a:ext>
            </a:extLst>
          </p:cNvPr>
          <p:cNvSpPr txBox="1">
            <a:spLocks/>
          </p:cNvSpPr>
          <p:nvPr userDrawn="1"/>
        </p:nvSpPr>
        <p:spPr>
          <a:xfrm>
            <a:off x="573935" y="1277840"/>
            <a:ext cx="8220930" cy="45525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76000"/>
              </a:lnSpc>
              <a:spcBef>
                <a:spcPct val="0"/>
              </a:spcBef>
              <a:buNone/>
              <a:defRPr sz="78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PEO</a:t>
            </a:r>
            <a:r>
              <a:rPr lang="en-GB" dirty="0">
                <a:solidFill>
                  <a:schemeClr val="accent4"/>
                </a:solidFill>
              </a:rPr>
              <a:t>P</a:t>
            </a:r>
            <a:r>
              <a:rPr lang="en-GB" dirty="0"/>
              <a:t>LE FI</a:t>
            </a:r>
            <a:r>
              <a:rPr lang="en-GB" dirty="0">
                <a:solidFill>
                  <a:schemeClr val="accent1"/>
                </a:solidFill>
              </a:rPr>
              <a:t>R</a:t>
            </a:r>
            <a:r>
              <a:rPr lang="en-GB" dirty="0"/>
              <a:t>ST,</a:t>
            </a:r>
            <a:br>
              <a:rPr lang="en-GB" dirty="0"/>
            </a:br>
            <a:r>
              <a:rPr lang="en-GB" dirty="0"/>
              <a:t>T</a:t>
            </a:r>
            <a:r>
              <a:rPr lang="en-GB" dirty="0">
                <a:solidFill>
                  <a:schemeClr val="accent6"/>
                </a:solidFill>
              </a:rPr>
              <a:t>H</a:t>
            </a:r>
            <a:r>
              <a:rPr lang="en-GB" dirty="0"/>
              <a:t>EN TECHN</a:t>
            </a:r>
            <a:r>
              <a:rPr lang="en-GB" dirty="0">
                <a:solidFill>
                  <a:schemeClr val="accent5"/>
                </a:solidFill>
              </a:rPr>
              <a:t>O</a:t>
            </a:r>
            <a:r>
              <a:rPr lang="en-GB" dirty="0"/>
              <a:t>LOGY.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2F0E34E-DA97-47B3-8EF2-52D7E07C79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200" y="169452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78568"/>
            <a:ext cx="9144000" cy="2391953"/>
          </a:xfrm>
        </p:spPr>
        <p:txBody>
          <a:bodyPr bIns="0" anchor="b">
            <a:normAutofit/>
          </a:bodyPr>
          <a:lstStyle>
            <a:lvl1pPr algn="ctr">
              <a:lnSpc>
                <a:spcPct val="76000"/>
              </a:lnSpc>
              <a:defRPr sz="7000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95031"/>
            <a:ext cx="9144000" cy="2552843"/>
          </a:xfrm>
        </p:spPr>
        <p:txBody>
          <a:bodyPr tIns="0">
            <a:noAutofit/>
          </a:bodyPr>
          <a:lstStyle>
            <a:lvl1pPr marL="0" indent="0" algn="ctr">
              <a:lnSpc>
                <a:spcPct val="80000"/>
              </a:lnSpc>
              <a:buNone/>
              <a:defRPr sz="5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3423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15518"/>
            <a:ext cx="10515600" cy="4274561"/>
          </a:xfrm>
        </p:spPr>
        <p:txBody>
          <a:bodyPr numCol="1" spcCol="324000">
            <a:normAutofit/>
          </a:bodyPr>
          <a:lstStyle>
            <a:lvl1pPr marL="360363" indent="-360363">
              <a:buFont typeface="+mj-lt"/>
              <a:buAutoNum type="arabicPeriod"/>
              <a:defRPr sz="2500">
                <a:solidFill>
                  <a:schemeClr val="tx1"/>
                </a:solidFill>
                <a:latin typeface="+mj-lt"/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bg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Table of Contents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1912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sv-SE" dirty="0"/>
            </a:lvl1pPr>
          </a:lstStyle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122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 noProof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5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352" y="6226810"/>
            <a:ext cx="809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057854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23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649" r:id="rId8"/>
    <p:sldLayoutId id="2147483650" r:id="rId9"/>
    <p:sldLayoutId id="2147483674" r:id="rId10"/>
    <p:sldLayoutId id="2147483676" r:id="rId11"/>
    <p:sldLayoutId id="2147483655" r:id="rId12"/>
    <p:sldLayoutId id="2147483683" r:id="rId13"/>
    <p:sldLayoutId id="2147483679" r:id="rId14"/>
    <p:sldLayoutId id="2147483682" r:id="rId15"/>
    <p:sldLayoutId id="2147483664" r:id="rId16"/>
    <p:sldLayoutId id="2147483665" r:id="rId17"/>
    <p:sldLayoutId id="2147483671" r:id="rId18"/>
    <p:sldLayoutId id="2147483666" r:id="rId19"/>
    <p:sldLayoutId id="2147483667" r:id="rId20"/>
    <p:sldLayoutId id="2147483689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40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5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3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35000"/>
        </a:lnSpc>
        <a:spcBef>
          <a:spcPts val="500"/>
        </a:spcBef>
        <a:buFont typeface="Semcon Mono" panose="02000506000000020004" pitchFamily="50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8288" algn="l" defTabSz="914400" rtl="0" eaLnBrk="1" latinLnBrk="0" hangingPunct="1">
        <a:lnSpc>
          <a:spcPct val="135000"/>
        </a:lnSpc>
        <a:spcBef>
          <a:spcPts val="500"/>
        </a:spcBef>
        <a:buFont typeface="Semcon Mono" panose="02000506000000020004" pitchFamily="50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69875" algn="l" defTabSz="914400" rtl="0" eaLnBrk="1" latinLnBrk="0" hangingPunct="1">
        <a:lnSpc>
          <a:spcPct val="135000"/>
        </a:lnSpc>
        <a:spcBef>
          <a:spcPts val="500"/>
        </a:spcBef>
        <a:buFont typeface="Semcon Mono" panose="02000506000000020004" pitchFamily="50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590">
          <p15:clr>
            <a:srgbClr val="F26B43"/>
          </p15:clr>
        </p15:guide>
        <p15:guide id="3" orient="horz" pos="11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95" y="317092"/>
            <a:ext cx="1117300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noProof="0"/>
              <a:t>Click here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95" y="1303339"/>
            <a:ext cx="11173008" cy="475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26810"/>
            <a:ext cx="68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30AC6A0-E711-4A95-82A1-F34D7113203E}" type="slidenum">
              <a:rPr lang="en-GB" noProof="0" smtClean="0"/>
              <a:pPr/>
              <a:t>‹#›</a:t>
            </a:fld>
            <a:r>
              <a:rPr lang="en-GB" noProof="0"/>
              <a:t> |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72012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noProof="0"/>
              <a:t>Name of presentation</a:t>
            </a:r>
          </a:p>
        </p:txBody>
      </p:sp>
      <p:pic>
        <p:nvPicPr>
          <p:cNvPr id="19" name="logo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62" y="6499637"/>
            <a:ext cx="1072800" cy="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11" r:id="rId3"/>
    <p:sldLayoutId id="2147483713" r:id="rId4"/>
    <p:sldLayoutId id="2147483708" r:id="rId5"/>
    <p:sldLayoutId id="2147483709" r:id="rId6"/>
    <p:sldLayoutId id="214748370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kern="120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90000"/>
        </a:lnSpc>
        <a:spcBef>
          <a:spcPts val="500"/>
        </a:spcBef>
        <a:buFont typeface="Semcon Mono" panose="02000506000000020004" pitchFamily="50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90000"/>
        </a:lnSpc>
        <a:spcBef>
          <a:spcPts val="500"/>
        </a:spcBef>
        <a:buFont typeface="Semcon Mono" panose="02000506000000020004" pitchFamily="50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22313" indent="-182563" algn="l" defTabSz="914400" rtl="0" eaLnBrk="1" latinLnBrk="0" hangingPunct="1">
        <a:lnSpc>
          <a:spcPct val="90000"/>
        </a:lnSpc>
        <a:spcBef>
          <a:spcPts val="500"/>
        </a:spcBef>
        <a:buFont typeface="Semcon Mono" panose="02000506000000020004" pitchFamily="50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590">
          <p15:clr>
            <a:srgbClr val="F26B43"/>
          </p15:clr>
        </p15:guide>
        <p15:guide id="3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ay.Asberg@semcon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1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Mina </a:t>
            </a:r>
            <a:r>
              <a:rPr lang="en-GB" dirty="0" err="1"/>
              <a:t>kontaktuppgifter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Cay Åsberg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Cay.Asberg@semcon.com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070 42 10 611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mig! Frågor på det?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9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466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Vem är jag?</a:t>
            </a:r>
          </a:p>
          <a:p>
            <a:r>
              <a:rPr lang="sv-SE" dirty="0"/>
              <a:t>Vad jag läste</a:t>
            </a:r>
          </a:p>
          <a:p>
            <a:r>
              <a:rPr lang="sv-SE" dirty="0"/>
              <a:t>Vilken nytta gjorde mina val?</a:t>
            </a:r>
          </a:p>
          <a:p>
            <a:r>
              <a:rPr lang="sv-SE" dirty="0"/>
              <a:t>Semcon och vägen dit</a:t>
            </a:r>
          </a:p>
          <a:p>
            <a:r>
              <a:rPr lang="sv-SE" dirty="0"/>
              <a:t>En ”vanlig” arbetsvecka</a:t>
            </a:r>
          </a:p>
          <a:p>
            <a:r>
              <a:rPr lang="sv-SE" dirty="0"/>
              <a:t>Lärdomar</a:t>
            </a:r>
          </a:p>
          <a:p>
            <a:r>
              <a:rPr lang="sv-SE" dirty="0"/>
              <a:t>Några råd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1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128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Stora sociotekniska system</a:t>
            </a: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Vätgas och batterier</a:t>
            </a: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Bioenergi</a:t>
            </a:r>
          </a:p>
          <a:p>
            <a:pPr marL="34290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Effektiv energianvändning i byggnader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Vindkraft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Vattenkraft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LCA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MKB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v-SE" dirty="0"/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jag läste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2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351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Exjobb inom energilagring (solvärme med säsonglagring i </a:t>
            </a:r>
            <a:r>
              <a:rPr lang="sv-SE" dirty="0" err="1"/>
              <a:t>Lyckebo</a:t>
            </a:r>
            <a:r>
              <a:rPr lang="sv-SE" dirty="0"/>
              <a:t>)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Fördjupning inom energieffektivisering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Kunskaper bränsleegenskaper inom bioenergi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nytta gjorde mina val?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3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80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Extrajobb och exjobb på Vattenfall Värme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Anställningsstopp!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Ragn-Sells Miljökonsult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WSP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Semcon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Vattenfall Värme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Semcon igen!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Semcon och vägen 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4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03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Intervjuer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Medarbetarsamtal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Strategimöten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Grupp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avdelningsmöten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Kundmöten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Säljmöten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Arbete</a:t>
            </a:r>
            <a:r>
              <a:rPr lang="en-GB" dirty="0"/>
              <a:t> i </a:t>
            </a:r>
            <a:r>
              <a:rPr lang="en-GB" dirty="0" err="1"/>
              <a:t>uppdrag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”vanlig” arbetsvecka - 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5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4287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Hos</a:t>
            </a:r>
            <a:r>
              <a:rPr lang="en-GB" dirty="0"/>
              <a:t> </a:t>
            </a:r>
            <a:r>
              <a:rPr lang="en-GB" dirty="0" err="1"/>
              <a:t>kund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“in house” </a:t>
            </a:r>
          </a:p>
          <a:p>
            <a:pPr marL="0" indent="0">
              <a:buNone/>
            </a:pPr>
            <a:r>
              <a:rPr lang="en-GB" dirty="0" err="1"/>
              <a:t>Informationsmöten</a:t>
            </a:r>
            <a:r>
              <a:rPr lang="en-GB" dirty="0"/>
              <a:t> – </a:t>
            </a:r>
            <a:r>
              <a:rPr lang="en-GB" dirty="0" err="1"/>
              <a:t>avstämningar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Utredning</a:t>
            </a:r>
            <a:r>
              <a:rPr lang="en-GB" dirty="0"/>
              <a:t>, </a:t>
            </a:r>
            <a:r>
              <a:rPr lang="en-GB" dirty="0" err="1"/>
              <a:t>informationsinhämtning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Platsbesök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Beräkningar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Rapportskrivning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”vanlig” arbetsvecka - då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6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3340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Få industrier kände till vår inriktning då – bättre nu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Många praktiska kursmoment och studieresor tidigt i utbildningen – hade antagligen gett mer/annat i slutet av utbildningen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Saknades en diskussioner kring hur “verkligen” fungerar - lönsamhet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/>
              <a:t>Bred utbildning ger bred arbetsmarknad!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 från ES-studierna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7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5561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err="1"/>
              <a:t>Läs</a:t>
            </a:r>
            <a:r>
              <a:rPr lang="en-GB" dirty="0"/>
              <a:t> det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roligast</a:t>
            </a:r>
            <a:r>
              <a:rPr lang="en-GB" dirty="0"/>
              <a:t> – det </a:t>
            </a:r>
            <a:r>
              <a:rPr lang="en-GB" dirty="0" err="1"/>
              <a:t>blir</a:t>
            </a:r>
            <a:r>
              <a:rPr lang="en-GB" dirty="0"/>
              <a:t> du </a:t>
            </a:r>
            <a:r>
              <a:rPr lang="en-GB" dirty="0" err="1"/>
              <a:t>bäst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!</a:t>
            </a:r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err="1"/>
              <a:t>Läs</a:t>
            </a:r>
            <a:r>
              <a:rPr lang="en-GB" dirty="0"/>
              <a:t> </a:t>
            </a:r>
            <a:r>
              <a:rPr lang="en-GB" dirty="0" err="1"/>
              <a:t>brett</a:t>
            </a:r>
            <a:r>
              <a:rPr lang="en-GB" dirty="0"/>
              <a:t> om du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väg</a:t>
            </a:r>
            <a:endParaRPr lang="en-GB" dirty="0"/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/>
              <a:t>Ta </a:t>
            </a:r>
            <a:r>
              <a:rPr lang="en-GB" dirty="0" err="1"/>
              <a:t>vara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“</a:t>
            </a:r>
            <a:r>
              <a:rPr lang="en-GB" dirty="0" err="1"/>
              <a:t>kopplingar</a:t>
            </a:r>
            <a:r>
              <a:rPr lang="en-GB" dirty="0"/>
              <a:t> till </a:t>
            </a:r>
            <a:r>
              <a:rPr lang="en-GB" dirty="0" err="1"/>
              <a:t>verkligheten</a:t>
            </a:r>
            <a:r>
              <a:rPr lang="en-GB" dirty="0"/>
              <a:t>” –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variera</a:t>
            </a:r>
            <a:endParaRPr lang="en-GB" dirty="0"/>
          </a:p>
          <a:p>
            <a:pPr marL="342900" lvl="0" indent="-342900" font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err="1"/>
              <a:t>Sommarjobba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råd på vägen?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0AC6A0-E711-4A95-82A1-F34D7113203E}" type="slidenum">
              <a:rPr lang="en-GB" noProof="0" smtClean="0"/>
              <a:pPr/>
              <a:t>8</a:t>
            </a:fld>
            <a:r>
              <a:rPr lang="en-GB" noProof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007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emcon presentation">
  <a:themeElements>
    <a:clrScheme name="Semcon">
      <a:dk1>
        <a:srgbClr val="464646"/>
      </a:dk1>
      <a:lt1>
        <a:sysClr val="window" lastClr="FFFFFF"/>
      </a:lt1>
      <a:dk2>
        <a:srgbClr val="FE6256"/>
      </a:dk2>
      <a:lt2>
        <a:srgbClr val="E1D36A"/>
      </a:lt2>
      <a:accent1>
        <a:srgbClr val="A6C0C9"/>
      </a:accent1>
      <a:accent2>
        <a:srgbClr val="D7D7D7"/>
      </a:accent2>
      <a:accent3>
        <a:srgbClr val="82C5A6"/>
      </a:accent3>
      <a:accent4>
        <a:srgbClr val="D8D4CB"/>
      </a:accent4>
      <a:accent5>
        <a:srgbClr val="D8B3B2"/>
      </a:accent5>
      <a:accent6>
        <a:srgbClr val="CFCED8"/>
      </a:accent6>
      <a:hlink>
        <a:srgbClr val="0563C1"/>
      </a:hlink>
      <a:folHlink>
        <a:srgbClr val="954F72"/>
      </a:folHlink>
    </a:clrScheme>
    <a:fontScheme name="Anpassat 2">
      <a:majorFont>
        <a:latin typeface="Semcon Geomanist"/>
        <a:ea typeface=""/>
        <a:cs typeface=""/>
      </a:majorFont>
      <a:minorFont>
        <a:latin typeface="Semcon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7D7D7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35000"/>
          </a:lnSpc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mcon Presentation Template 09.pptx [Read-Only]" id="{95CB824D-4601-4C74-A4B4-37BA2D8BE60D}" vid="{5C729EDC-CA8F-459E-99A6-D0820E48E7E4}"/>
    </a:ext>
  </a:extLst>
</a:theme>
</file>

<file path=ppt/theme/theme2.xml><?xml version="1.0" encoding="utf-8"?>
<a:theme xmlns:a="http://schemas.openxmlformats.org/drawingml/2006/main" name="Semcon reports and documentation">
  <a:themeElements>
    <a:clrScheme name="Semcon">
      <a:dk1>
        <a:srgbClr val="464646"/>
      </a:dk1>
      <a:lt1>
        <a:sysClr val="window" lastClr="FFFFFF"/>
      </a:lt1>
      <a:dk2>
        <a:srgbClr val="FE6256"/>
      </a:dk2>
      <a:lt2>
        <a:srgbClr val="E1D36A"/>
      </a:lt2>
      <a:accent1>
        <a:srgbClr val="A6C0C9"/>
      </a:accent1>
      <a:accent2>
        <a:srgbClr val="D7D7D7"/>
      </a:accent2>
      <a:accent3>
        <a:srgbClr val="82C5A6"/>
      </a:accent3>
      <a:accent4>
        <a:srgbClr val="D8D4CB"/>
      </a:accent4>
      <a:accent5>
        <a:srgbClr val="D8B3B2"/>
      </a:accent5>
      <a:accent6>
        <a:srgbClr val="CFCED8"/>
      </a:accent6>
      <a:hlink>
        <a:srgbClr val="0563C1"/>
      </a:hlink>
      <a:folHlink>
        <a:srgbClr val="954F72"/>
      </a:folHlink>
    </a:clrScheme>
    <a:fontScheme name="Anpassat 2">
      <a:majorFont>
        <a:latin typeface="Semcon Geomanist"/>
        <a:ea typeface=""/>
        <a:cs typeface=""/>
      </a:majorFont>
      <a:minorFont>
        <a:latin typeface="Semcon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7D7D7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mcon Presentation Template 09.pptx [Read-Only]" id="{95CB824D-4601-4C74-A4B4-37BA2D8BE60D}" vid="{D561AF47-DC2B-4B6D-881A-885A538A31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1DC8E0021B7409AF95825F1717823" ma:contentTypeVersion="13" ma:contentTypeDescription="Create a new document." ma:contentTypeScope="" ma:versionID="bbb8aa492d8fd0975eda601abec541ce">
  <xsd:schema xmlns:xsd="http://www.w3.org/2001/XMLSchema" xmlns:xs="http://www.w3.org/2001/XMLSchema" xmlns:p="http://schemas.microsoft.com/office/2006/metadata/properties" xmlns:ns3="0b326071-9f39-4fd1-b92e-c3cd2e7ff3b5" xmlns:ns4="913413f1-8239-4ab0-91cc-e96d69a90fad" targetNamespace="http://schemas.microsoft.com/office/2006/metadata/properties" ma:root="true" ma:fieldsID="576316a8242d277d85458e5a5e2272fd" ns3:_="" ns4:_="">
    <xsd:import namespace="0b326071-9f39-4fd1-b92e-c3cd2e7ff3b5"/>
    <xsd:import namespace="913413f1-8239-4ab0-91cc-e96d69a90f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26071-9f39-4fd1-b92e-c3cd2e7ff3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413f1-8239-4ab0-91cc-e96d69a90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6622C-7737-4433-8FDC-308C34393A17}">
  <ds:schemaRefs>
    <ds:schemaRef ds:uri="913413f1-8239-4ab0-91cc-e96d69a90fad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b326071-9f39-4fd1-b92e-c3cd2e7ff3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745AF4-3465-4154-A96B-759FC4D9B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326071-9f39-4fd1-b92e-c3cd2e7ff3b5"/>
    <ds:schemaRef ds:uri="913413f1-8239-4ab0-91cc-e96d69a90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D7990D-2701-47C8-A720-2F4A57F9DE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Bredbild</PresentationFormat>
  <Paragraphs>71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Semcon Geomanist</vt:lpstr>
      <vt:lpstr>Semcon Mono</vt:lpstr>
      <vt:lpstr>Symbol</vt:lpstr>
      <vt:lpstr>Semcon presentation</vt:lpstr>
      <vt:lpstr>Semcon reports and documentation</vt:lpstr>
      <vt:lpstr>PowerPoint-presentation</vt:lpstr>
      <vt:lpstr>Agenda.</vt:lpstr>
      <vt:lpstr>Vad jag läste</vt:lpstr>
      <vt:lpstr>Vilken nytta gjorde mina val?</vt:lpstr>
      <vt:lpstr>Semcon och vägen dit</vt:lpstr>
      <vt:lpstr>En ”vanlig” arbetsvecka - nu</vt:lpstr>
      <vt:lpstr>En ”vanlig” arbetsvecka - då</vt:lpstr>
      <vt:lpstr>Lärdomar från ES-studierna</vt:lpstr>
      <vt:lpstr>Några råd på vägen?</vt:lpstr>
      <vt:lpstr>Tack för mig! Frågor på det? </vt:lpstr>
    </vt:vector>
  </TitlesOfParts>
  <Company>Semcon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cay.asberg@semcon.com</dc:creator>
  <cp:lastModifiedBy>Elin Lundkvist</cp:lastModifiedBy>
  <cp:revision>25</cp:revision>
  <dcterms:created xsi:type="dcterms:W3CDTF">2020-08-13T10:41:23Z</dcterms:created>
  <dcterms:modified xsi:type="dcterms:W3CDTF">2022-03-24T07:29:01Z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0x010100C871DC8E0021B7409AF95825F1717823</vt:lpwstr>
  </property>
</Properties>
</file>