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73" r:id="rId3"/>
    <p:sldId id="274" r:id="rId4"/>
    <p:sldId id="272" r:id="rId5"/>
    <p:sldId id="275" r:id="rId6"/>
    <p:sldId id="276" r:id="rId7"/>
    <p:sldId id="270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879BC-184E-4EA3-AEAD-CE174A17D9C8}" type="datetimeFigureOut">
              <a:rPr lang="sv-SE" smtClean="0"/>
              <a:t>2022-05-23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ED16A-1A87-4758-9C4B-DCED9FA08E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38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Som</a:t>
            </a:r>
            <a:r>
              <a:rPr lang="sv-SE" baseline="0" dirty="0" smtClean="0"/>
              <a:t> Lars har gått igenom är det nu dags för er att börja tänka på ert kommande examensarbete – jag tänkte bara ge ytterligare lite tips och råd på hur man kan hitta sitt examensarbete.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A29F5-3E20-473D-9973-D57A6668C54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31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44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074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76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78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88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0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36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5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97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53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57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CA076-9FEC-1D45-8E08-FC9A0183D538}" type="datetimeFigureOut">
              <a:rPr lang="sv-SE" smtClean="0"/>
              <a:t>2022-05-23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86EB-E77D-BA48-A15E-1CE4127CC9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125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ogramadministration@uadm.uu.se" TargetMode="External"/><Relationship Id="rId2" Type="http://schemas.openxmlformats.org/officeDocument/2006/relationships/hyperlink" Target="https://uu.se/utbildning/utbildningar/selma/utbplan/?pKod=TES2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tillgodo@uadm.uu.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knat.uu.se/utbildning/student/exam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knat.uu.se/utbildning/student/examen/examensceremon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ppsala.instructure.com/courses/38252/pages/for-alumner?module_item_id=485889" TargetMode="External"/><Relationship Id="rId2" Type="http://schemas.openxmlformats.org/officeDocument/2006/relationships/hyperlink" Target="https://teknat.uu.se/alum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evagledare-se@uu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 dirty="0" smtClean="0"/>
          </a:p>
          <a:p>
            <a:pPr eaLnBrk="1" hangingPunct="1"/>
            <a:endParaRPr lang="sv-SE" altLang="sv-SE" dirty="0"/>
          </a:p>
          <a:p>
            <a:pPr eaLnBrk="1" hangingPunct="1"/>
            <a:r>
              <a:rPr lang="sv-SE" altLang="sv-SE" dirty="0" smtClean="0"/>
              <a:t> </a:t>
            </a:r>
          </a:p>
          <a:p>
            <a:pPr eaLnBrk="1" hangingPunct="1"/>
            <a:endParaRPr lang="sv-SE" altLang="sv-SE" dirty="0" smtClean="0"/>
          </a:p>
          <a:p>
            <a:pPr eaLnBrk="1" hangingPunct="1"/>
            <a:endParaRPr lang="sv-SE" altLang="sv-SE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b="1" dirty="0" smtClean="0">
                <a:solidFill>
                  <a:schemeClr val="tx1"/>
                </a:solidFill>
              </a:rPr>
              <a:t>Dags för examen!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049716" y="3006873"/>
            <a:ext cx="337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bg1"/>
                </a:solidFill>
              </a:rPr>
              <a:t>Hitta ditt examensarbete</a:t>
            </a:r>
          </a:p>
        </p:txBody>
      </p:sp>
    </p:spTree>
    <p:extLst>
      <p:ext uri="{BB962C8B-B14F-4D97-AF65-F5344CB8AC3E}">
        <p14:creationId xmlns:p14="http://schemas.microsoft.com/office/powerpoint/2010/main" val="37961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planera sin examen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19099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Hur ser examenskriterierna ut? </a:t>
            </a:r>
            <a:r>
              <a:rPr lang="sv-SE" sz="2400" dirty="0"/>
              <a:t> 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000" dirty="0" smtClean="0">
                <a:hlinkClick r:id="rId2"/>
              </a:rPr>
              <a:t>Utbildningsplanen</a:t>
            </a:r>
            <a:r>
              <a:rPr lang="sv-SE" sz="2000" dirty="0" smtClean="0"/>
              <a:t> för det år du påbörjade programmet.</a:t>
            </a:r>
          </a:p>
          <a:p>
            <a:r>
              <a:rPr lang="sv-SE" sz="1800" dirty="0" smtClean="0"/>
              <a:t>300 hp</a:t>
            </a:r>
          </a:p>
          <a:p>
            <a:r>
              <a:rPr lang="sv-SE" sz="1800" dirty="0"/>
              <a:t>O</a:t>
            </a:r>
            <a:r>
              <a:rPr lang="sv-SE" sz="1800" dirty="0" smtClean="0"/>
              <a:t>bligatoriska kurser </a:t>
            </a:r>
          </a:p>
          <a:p>
            <a:r>
              <a:rPr lang="sv-SE" sz="1800" dirty="0" smtClean="0"/>
              <a:t>Minst 150 hp teknik </a:t>
            </a:r>
          </a:p>
          <a:p>
            <a:r>
              <a:rPr lang="sv-SE" sz="1800" dirty="0" smtClean="0"/>
              <a:t>Tre teknik och systemkurser</a:t>
            </a:r>
          </a:p>
          <a:p>
            <a:r>
              <a:rPr lang="sv-SE" sz="1800" dirty="0" smtClean="0"/>
              <a:t>90 hp avancerade </a:t>
            </a:r>
            <a:r>
              <a:rPr lang="sv-SE" sz="1800" dirty="0" smtClean="0"/>
              <a:t>kurser </a:t>
            </a:r>
          </a:p>
          <a:p>
            <a:pPr lvl="1"/>
            <a:r>
              <a:rPr lang="sv-SE" sz="1800" dirty="0" smtClean="0"/>
              <a:t>60</a:t>
            </a:r>
            <a:r>
              <a:rPr lang="sv-SE" sz="1600" dirty="0" smtClean="0"/>
              <a:t> </a:t>
            </a:r>
            <a:r>
              <a:rPr lang="sv-SE" sz="1600" dirty="0" smtClean="0"/>
              <a:t>hp Teknik </a:t>
            </a:r>
            <a:endParaRPr lang="sv-SE" sz="1600" dirty="0" smtClean="0"/>
          </a:p>
          <a:p>
            <a:pPr lvl="2"/>
            <a:r>
              <a:rPr lang="sv-SE" sz="1400" dirty="0" smtClean="0"/>
              <a:t>10 </a:t>
            </a:r>
            <a:r>
              <a:rPr lang="sv-SE" sz="1400" dirty="0"/>
              <a:t>hp A1F (från ht17)</a:t>
            </a:r>
          </a:p>
          <a:p>
            <a:pPr marL="771525" lvl="3" indent="0">
              <a:buNone/>
            </a:pPr>
            <a:endParaRPr lang="sv-SE" sz="1688" dirty="0" smtClean="0"/>
          </a:p>
          <a:p>
            <a:endParaRPr lang="sv-SE" dirty="0" smtClean="0"/>
          </a:p>
          <a:p>
            <a:pPr marL="257175" lvl="1" indent="0">
              <a:buNone/>
            </a:pPr>
            <a:endParaRPr lang="sv-SE" dirty="0" smtClean="0"/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2520461"/>
            <a:ext cx="4172527" cy="3857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/>
              <a:t>Har du några kurser som inte finns med i studieplanen? </a:t>
            </a:r>
            <a:endParaRPr lang="sv-SE" sz="1600" dirty="0" smtClean="0"/>
          </a:p>
          <a:p>
            <a:r>
              <a:rPr lang="sv-SE" sz="1600" dirty="0" smtClean="0"/>
              <a:t>Ansök </a:t>
            </a:r>
            <a:r>
              <a:rPr lang="sv-SE" sz="1600" dirty="0"/>
              <a:t>om tillgodoräknande i god </a:t>
            </a:r>
            <a:r>
              <a:rPr lang="sv-SE" sz="1600" dirty="0" smtClean="0"/>
              <a:t>tid</a:t>
            </a:r>
          </a:p>
          <a:p>
            <a:pPr lvl="1"/>
            <a:r>
              <a:rPr lang="sv-SE" sz="1400" dirty="0" smtClean="0"/>
              <a:t>Svenska </a:t>
            </a:r>
            <a:r>
              <a:rPr lang="sv-SE" sz="1400" dirty="0" smtClean="0"/>
              <a:t>kurser </a:t>
            </a:r>
            <a:r>
              <a:rPr lang="sv-SE" sz="1000" u="sng" dirty="0" smtClean="0">
                <a:hlinkClick r:id="rId3"/>
              </a:rPr>
              <a:t>programadministration@uadm.uu.se</a:t>
            </a:r>
            <a:endParaRPr lang="sv-SE" sz="1600" dirty="0"/>
          </a:p>
          <a:p>
            <a:pPr lvl="1"/>
            <a:r>
              <a:rPr lang="sv-SE" sz="1400" dirty="0" smtClean="0"/>
              <a:t>Utländska kurser </a:t>
            </a:r>
            <a:r>
              <a:rPr lang="sv-SE" sz="1100" dirty="0" smtClean="0">
                <a:hlinkClick r:id="rId4"/>
              </a:rPr>
              <a:t>tillgodo@uadm.uu.se</a:t>
            </a:r>
            <a:endParaRPr lang="sv-SE" sz="1600" dirty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1600" dirty="0" smtClean="0"/>
              <a:t>Har </a:t>
            </a:r>
            <a:r>
              <a:rPr lang="sv-SE" sz="1600" dirty="0"/>
              <a:t>du några kurser som släpar? </a:t>
            </a:r>
            <a:endParaRPr lang="sv-SE" sz="1600" dirty="0" smtClean="0"/>
          </a:p>
          <a:p>
            <a:r>
              <a:rPr lang="sv-SE" sz="1400" dirty="0" smtClean="0"/>
              <a:t>Omregistrering - kursadministration</a:t>
            </a:r>
            <a:endParaRPr lang="sv-SE" sz="1400" dirty="0"/>
          </a:p>
          <a:p>
            <a:r>
              <a:rPr lang="sv-SE" sz="1400" dirty="0"/>
              <a:t>Omtentamen </a:t>
            </a:r>
            <a:r>
              <a:rPr lang="sv-SE" sz="1400" dirty="0" smtClean="0"/>
              <a:t>– Ladok</a:t>
            </a:r>
          </a:p>
          <a:p>
            <a:r>
              <a:rPr lang="sv-SE" sz="1400" dirty="0" smtClean="0"/>
              <a:t>Inlämningsuppgifter - ansvarig lärare </a:t>
            </a:r>
            <a:endParaRPr lang="sv-SE" sz="14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Har du läst mer än 300 hp</a:t>
            </a:r>
            <a:r>
              <a:rPr lang="sv-SE" sz="1600" dirty="0" smtClean="0"/>
              <a:t>?</a:t>
            </a:r>
          </a:p>
          <a:p>
            <a:pPr marL="257175" lvl="1" indent="0">
              <a:buNone/>
            </a:pPr>
            <a:endParaRPr lang="sv-SE" sz="1775" dirty="0"/>
          </a:p>
          <a:p>
            <a:pPr marL="0" indent="0">
              <a:buNone/>
            </a:pPr>
            <a:endParaRPr lang="sv-SE" sz="20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646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ansöka om examen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Ansökan sker direkt i Ladok</a:t>
            </a:r>
          </a:p>
          <a:p>
            <a:pPr lvl="1"/>
            <a:r>
              <a:rPr lang="sv-SE" dirty="0" smtClean="0"/>
              <a:t>Du kan ansöka om en kandidatexamen, masterexamen och en civilingenjörsexamen.</a:t>
            </a:r>
          </a:p>
          <a:p>
            <a:endParaRPr lang="sv-SE" dirty="0"/>
          </a:p>
          <a:p>
            <a:r>
              <a:rPr lang="sv-SE" dirty="0" smtClean="0"/>
              <a:t>Ansökningstiden kan variera, vid högtryck får man räkna med längre ansökningstid.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När du får ditt examensbevis – kontrollera det noga så att allt stämmer. </a:t>
            </a:r>
          </a:p>
          <a:p>
            <a:endParaRPr lang="sv-SE" dirty="0"/>
          </a:p>
          <a:p>
            <a:endParaRPr lang="sv-SE" dirty="0" smtClean="0"/>
          </a:p>
          <a:p>
            <a:pPr marL="0" indent="0" algn="ctr">
              <a:buNone/>
            </a:pPr>
            <a:r>
              <a:rPr lang="sv-SE" dirty="0">
                <a:hlinkClick r:id="rId2"/>
              </a:rPr>
              <a:t>https://www.teknat.uu.se/utbildning/student/examen</a:t>
            </a:r>
            <a:r>
              <a:rPr lang="sv-SE" dirty="0" smtClean="0">
                <a:hlinkClick r:id="rId2"/>
              </a:rPr>
              <a:t>/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Examensceremoni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7" y="1616363"/>
            <a:ext cx="8439985" cy="4747492"/>
          </a:xfrm>
        </p:spPr>
      </p:pic>
    </p:spTree>
    <p:extLst>
      <p:ext uri="{BB962C8B-B14F-4D97-AF65-F5344CB8AC3E}">
        <p14:creationId xmlns:p14="http://schemas.microsoft.com/office/powerpoint/2010/main" val="7796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1143000"/>
          </a:xfrm>
        </p:spPr>
        <p:txBody>
          <a:bodyPr/>
          <a:lstStyle/>
          <a:p>
            <a:r>
              <a:rPr lang="sv-SE" dirty="0" smtClean="0"/>
              <a:t>Anmälan till examensceremoni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Examensceremoni för de som tagit ut sin examen inom tekniska och naturvetenskapliga fakulteten.</a:t>
            </a:r>
          </a:p>
          <a:p>
            <a:endParaRPr lang="sv-SE" dirty="0"/>
          </a:p>
          <a:p>
            <a:r>
              <a:rPr lang="sv-SE" b="1" dirty="0" smtClean="0"/>
              <a:t>Söndag </a:t>
            </a:r>
            <a:r>
              <a:rPr lang="sv-SE" b="1" dirty="0" smtClean="0"/>
              <a:t>9/10 2022 </a:t>
            </a:r>
            <a:r>
              <a:rPr lang="sv-SE" dirty="0"/>
              <a:t>i</a:t>
            </a:r>
            <a:r>
              <a:rPr lang="sv-SE" dirty="0" smtClean="0"/>
              <a:t> </a:t>
            </a:r>
            <a:r>
              <a:rPr lang="sv-SE" dirty="0" smtClean="0"/>
              <a:t>Universitetsaulan. </a:t>
            </a:r>
          </a:p>
          <a:p>
            <a:endParaRPr lang="sv-SE" dirty="0"/>
          </a:p>
          <a:p>
            <a:pPr marL="0" indent="0" algn="ctr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www.teknat.uu.se/utbildning/student/examen/examensceremoni/</a:t>
            </a:r>
            <a:r>
              <a:rPr lang="sv-SE" dirty="0" smtClean="0"/>
              <a:t> </a:t>
            </a:r>
          </a:p>
          <a:p>
            <a:pPr marL="0" indent="0" algn="ctr">
              <a:buNone/>
            </a:pPr>
            <a:r>
              <a:rPr lang="sv-SE" dirty="0" smtClean="0"/>
              <a:t>- Information om anmälan slutet av juni.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52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Alumn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199" y="1600204"/>
            <a:ext cx="8403923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När du inte längre är student vid Uppsala Universitet kan du behålla kontakten genom att ta del av alumnnätverket. </a:t>
            </a:r>
            <a:r>
              <a:rPr lang="sv-SE" sz="2000" dirty="0" smtClean="0">
                <a:hlinkClick r:id="rId2"/>
              </a:rPr>
              <a:t>https</a:t>
            </a:r>
            <a:r>
              <a:rPr lang="sv-SE" sz="2000" dirty="0">
                <a:hlinkClick r:id="rId2"/>
              </a:rPr>
              <a:t>://</a:t>
            </a:r>
            <a:r>
              <a:rPr lang="sv-SE" sz="2000" dirty="0" smtClean="0">
                <a:hlinkClick r:id="rId2"/>
              </a:rPr>
              <a:t>teknat.uu.se/alumn/</a:t>
            </a:r>
            <a:r>
              <a:rPr lang="sv-SE" sz="2000" dirty="0" smtClean="0"/>
              <a:t>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För egen del: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 smtClean="0"/>
              <a:t>Del av ett nätverk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 smtClean="0"/>
              <a:t>Behålla kontakten med universitetet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600" dirty="0" smtClean="0"/>
              <a:t>Möjlighet till fortbildning</a:t>
            </a:r>
            <a:endParaRPr lang="sv-SE" sz="1600" dirty="0" smtClean="0"/>
          </a:p>
          <a:p>
            <a:pPr marL="257175" lvl="1" indent="0">
              <a:buNone/>
            </a:pPr>
            <a:endParaRPr lang="sv-SE" sz="1600" dirty="0" smtClean="0"/>
          </a:p>
          <a:p>
            <a:pPr lvl="1"/>
            <a:endParaRPr lang="sv-SE" dirty="0" smtClean="0"/>
          </a:p>
          <a:p>
            <a:pPr marL="257175" lvl="1" indent="0">
              <a:buNone/>
            </a:pPr>
            <a:endParaRPr lang="sv-SE" dirty="0" smtClean="0"/>
          </a:p>
          <a:p>
            <a:pPr marL="257175" lvl="1" indent="0">
              <a:buNone/>
            </a:pPr>
            <a:endParaRPr lang="sv-SE" dirty="0"/>
          </a:p>
          <a:p>
            <a:pPr marL="257175" lvl="1" indent="0">
              <a:buNone/>
            </a:pPr>
            <a:endParaRPr lang="sv-SE" dirty="0" smtClean="0"/>
          </a:p>
          <a:p>
            <a:pPr marL="257175" lvl="1" indent="0">
              <a:buNone/>
            </a:pPr>
            <a:r>
              <a:rPr lang="sv-SE" dirty="0" smtClean="0">
                <a:hlinkClick r:id="rId3"/>
              </a:rPr>
              <a:t>Mer </a:t>
            </a:r>
            <a:r>
              <a:rPr lang="sv-SE" dirty="0">
                <a:hlinkClick r:id="rId3"/>
              </a:rPr>
              <a:t>om </a:t>
            </a:r>
            <a:r>
              <a:rPr lang="sv-SE" dirty="0" smtClean="0">
                <a:hlinkClick r:id="rId3"/>
              </a:rPr>
              <a:t>alumnnätverk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4302368" y="2567708"/>
            <a:ext cx="46071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För </a:t>
            </a:r>
            <a:r>
              <a:rPr lang="sv-SE" dirty="0"/>
              <a:t>studenter som läser ES i framtiden: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Möjlighet att hålla </a:t>
            </a:r>
            <a:r>
              <a:rPr lang="sv-SE" sz="1600" dirty="0"/>
              <a:t>alumnföreläsningar </a:t>
            </a:r>
            <a:r>
              <a:rPr lang="sv-SE" sz="1600" dirty="0" smtClean="0"/>
              <a:t>via programmet eller sektionen. </a:t>
            </a:r>
            <a:endParaRPr lang="sv-S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Ta emot studenter:</a:t>
            </a:r>
            <a:endParaRPr lang="sv-SE" sz="1600" dirty="0"/>
          </a:p>
          <a:p>
            <a:pPr lvl="2"/>
            <a:r>
              <a:rPr lang="sv-SE" sz="1600" dirty="0" smtClean="0"/>
              <a:t>Projektkurs, självständigt arbete, examensarbete m.m. </a:t>
            </a:r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84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sv-SE" sz="3200" dirty="0" smtClean="0"/>
              <a:t>Kontaktuppgifter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22503" y="2171996"/>
            <a:ext cx="8061818" cy="3085374"/>
          </a:xfrm>
        </p:spPr>
        <p:txBody>
          <a:bodyPr/>
          <a:lstStyle/>
          <a:p>
            <a:pPr marL="0" indent="0">
              <a:buNone/>
            </a:pPr>
            <a:r>
              <a:rPr lang="sv-SE" sz="2100" dirty="0"/>
              <a:t> Elin Lundkvist</a:t>
            </a:r>
          </a:p>
          <a:p>
            <a:pPr marL="0" indent="0">
              <a:buNone/>
            </a:pPr>
            <a:r>
              <a:rPr lang="sv-SE" sz="1800" i="1" dirty="0"/>
              <a:t> Studie-och karriärvägledare</a:t>
            </a:r>
          </a:p>
          <a:p>
            <a:pPr marL="0" indent="0">
              <a:buNone/>
            </a:pPr>
            <a:r>
              <a:rPr lang="sv-SE" sz="2100" dirty="0"/>
              <a:t> </a:t>
            </a:r>
          </a:p>
          <a:p>
            <a:pPr marL="0" indent="0">
              <a:buNone/>
            </a:pPr>
            <a:r>
              <a:rPr lang="sv-SE" sz="2100" dirty="0"/>
              <a:t>Mail</a:t>
            </a:r>
            <a:r>
              <a:rPr lang="sv-SE" sz="2100"/>
              <a:t>: </a:t>
            </a:r>
            <a:r>
              <a:rPr lang="sv-SE" sz="2100" u="sng" smtClean="0">
                <a:solidFill>
                  <a:srgbClr val="C00000"/>
                </a:solidFill>
                <a:hlinkClick r:id="rId2"/>
              </a:rPr>
              <a:t>studievagledare-se@uu.se</a:t>
            </a:r>
            <a:endParaRPr lang="sv-SE" sz="21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100" dirty="0"/>
              <a:t>Telefon: 018-4712873</a:t>
            </a:r>
          </a:p>
          <a:p>
            <a:pPr marL="0" indent="0">
              <a:buNone/>
            </a:pPr>
            <a:r>
              <a:rPr lang="sv-SE" sz="2100" dirty="0"/>
              <a:t>Boka möte - </a:t>
            </a:r>
            <a:r>
              <a:rPr lang="sv-SE" sz="2100" i="1" u="sng" dirty="0">
                <a:solidFill>
                  <a:srgbClr val="C00000"/>
                </a:solidFill>
              </a:rPr>
              <a:t>www.teknat.uu.se/boka</a:t>
            </a:r>
            <a:r>
              <a:rPr lang="sv-SE" sz="2100" dirty="0"/>
              <a:t> </a:t>
            </a:r>
            <a:endParaRPr lang="sv-SE" sz="2100" dirty="0" smtClean="0"/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188364" y="2401455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4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314</Words>
  <Application>Microsoft Office PowerPoint</Application>
  <PresentationFormat>Bildspel på skärmen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1_Office-tema</vt:lpstr>
      <vt:lpstr>Dags för examen!</vt:lpstr>
      <vt:lpstr>Att planera sin examen</vt:lpstr>
      <vt:lpstr>Att ansöka om examen</vt:lpstr>
      <vt:lpstr>Examensceremoni</vt:lpstr>
      <vt:lpstr>Anmälan till examensceremoni</vt:lpstr>
      <vt:lpstr>Alumn</vt:lpstr>
      <vt:lpstr>Kontaktuppgifter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Hitta ditt/ert examensarbete</dc:title>
  <dc:creator>Elin Lundkvist</dc:creator>
  <cp:lastModifiedBy>Elin Lundkvist</cp:lastModifiedBy>
  <cp:revision>23</cp:revision>
  <dcterms:created xsi:type="dcterms:W3CDTF">2021-10-05T10:47:35Z</dcterms:created>
  <dcterms:modified xsi:type="dcterms:W3CDTF">2022-05-23T11:23:33Z</dcterms:modified>
</cp:coreProperties>
</file>