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handoutMasterIdLst>
    <p:handoutMasterId r:id="rId22"/>
  </p:handoutMasterIdLst>
  <p:sldIdLst>
    <p:sldId id="256" r:id="rId2"/>
    <p:sldId id="257" r:id="rId3"/>
    <p:sldId id="258" r:id="rId4"/>
    <p:sldId id="275" r:id="rId5"/>
    <p:sldId id="265" r:id="rId6"/>
    <p:sldId id="267" r:id="rId7"/>
    <p:sldId id="266" r:id="rId8"/>
    <p:sldId id="286" r:id="rId9"/>
    <p:sldId id="261" r:id="rId10"/>
    <p:sldId id="269" r:id="rId11"/>
    <p:sldId id="271" r:id="rId12"/>
    <p:sldId id="276" r:id="rId13"/>
    <p:sldId id="272" r:id="rId14"/>
    <p:sldId id="273" r:id="rId15"/>
    <p:sldId id="287" r:id="rId16"/>
    <p:sldId id="278" r:id="rId17"/>
    <p:sldId id="274" r:id="rId18"/>
    <p:sldId id="268" r:id="rId19"/>
    <p:sldId id="277" r:id="rId20"/>
  </p:sldIdLst>
  <p:sldSz cx="10080625" cy="7559675"/>
  <p:notesSz cx="7772400" cy="10058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68953" autoAdjust="0"/>
  </p:normalViewPr>
  <p:slideViewPr>
    <p:cSldViewPr>
      <p:cViewPr varScale="1">
        <p:scale>
          <a:sx n="39" d="100"/>
          <a:sy n="39" d="100"/>
        </p:scale>
        <p:origin x="1148" y="44"/>
      </p:cViewPr>
      <p:guideLst>
        <p:guide orient="horz" pos="2381"/>
        <p:guide pos="3175"/>
      </p:guideLst>
    </p:cSldViewPr>
  </p:slideViewPr>
  <p:outlineViewPr>
    <p:cViewPr>
      <p:scale>
        <a:sx n="33" d="100"/>
        <a:sy n="33" d="100"/>
      </p:scale>
      <p:origin x="0" y="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564102564102564E-2"/>
          <c:y val="0.22875922385134628"/>
          <c:w val="0.72061272061272064"/>
          <c:h val="0.52238724662537328"/>
        </c:manualLayout>
      </c:layout>
      <c:pieChart>
        <c:varyColors val="1"/>
        <c:ser>
          <c:idx val="0"/>
          <c:order val="0"/>
          <c:tx>
            <c:v>Column 1</c:v>
          </c:tx>
          <c:dPt>
            <c:idx val="0"/>
            <c:bubble3D val="0"/>
            <c:spPr>
              <a:solidFill>
                <a:srgbClr val="004586"/>
              </a:solidFill>
            </c:spPr>
            <c:extLst>
              <c:ext xmlns:c16="http://schemas.microsoft.com/office/drawing/2014/chart" uri="{C3380CC4-5D6E-409C-BE32-E72D297353CC}">
                <c16:uniqueId val="{00000001-01F4-4AAA-91F0-6F9B1FD313E4}"/>
              </c:ext>
            </c:extLst>
          </c:dPt>
          <c:dPt>
            <c:idx val="1"/>
            <c:bubble3D val="0"/>
            <c:spPr>
              <a:solidFill>
                <a:srgbClr val="FF420E"/>
              </a:solidFill>
            </c:spPr>
            <c:extLst>
              <c:ext xmlns:c16="http://schemas.microsoft.com/office/drawing/2014/chart" uri="{C3380CC4-5D6E-409C-BE32-E72D297353CC}">
                <c16:uniqueId val="{00000003-01F4-4AAA-91F0-6F9B1FD313E4}"/>
              </c:ext>
            </c:extLst>
          </c:dPt>
          <c:dPt>
            <c:idx val="2"/>
            <c:bubble3D val="0"/>
            <c:spPr>
              <a:solidFill>
                <a:srgbClr val="FFD320"/>
              </a:solidFill>
            </c:spPr>
            <c:extLst>
              <c:ext xmlns:c16="http://schemas.microsoft.com/office/drawing/2014/chart" uri="{C3380CC4-5D6E-409C-BE32-E72D297353CC}">
                <c16:uniqueId val="{00000005-01F4-4AAA-91F0-6F9B1FD313E4}"/>
              </c:ext>
            </c:extLst>
          </c:dPt>
          <c:dPt>
            <c:idx val="3"/>
            <c:bubble3D val="0"/>
            <c:spPr>
              <a:solidFill>
                <a:srgbClr val="579D1C"/>
              </a:solidFill>
            </c:spPr>
            <c:extLst>
              <c:ext xmlns:c16="http://schemas.microsoft.com/office/drawing/2014/chart" uri="{C3380CC4-5D6E-409C-BE32-E72D297353CC}">
                <c16:uniqueId val="{00000007-01F4-4AAA-91F0-6F9B1FD313E4}"/>
              </c:ext>
            </c:extLst>
          </c:dPt>
          <c:dPt>
            <c:idx val="4"/>
            <c:bubble3D val="0"/>
            <c:spPr>
              <a:solidFill>
                <a:srgbClr val="7E0021"/>
              </a:solidFill>
            </c:spPr>
            <c:extLst>
              <c:ext xmlns:c16="http://schemas.microsoft.com/office/drawing/2014/chart" uri="{C3380CC4-5D6E-409C-BE32-E72D297353CC}">
                <c16:uniqueId val="{00000009-01F4-4AAA-91F0-6F9B1FD313E4}"/>
              </c:ext>
            </c:extLst>
          </c:dPt>
          <c:dPt>
            <c:idx val="5"/>
            <c:bubble3D val="0"/>
            <c:spPr>
              <a:solidFill>
                <a:srgbClr val="83CAFF"/>
              </a:solidFill>
            </c:spPr>
            <c:extLst>
              <c:ext xmlns:c16="http://schemas.microsoft.com/office/drawing/2014/chart" uri="{C3380CC4-5D6E-409C-BE32-E72D297353CC}">
                <c16:uniqueId val="{0000000B-01F4-4AAA-91F0-6F9B1FD313E4}"/>
              </c:ext>
            </c:extLst>
          </c:dPt>
          <c:cat>
            <c:strLit>
              <c:ptCount val="6"/>
              <c:pt idx="0">
                <c:v>Matematik</c:v>
              </c:pt>
              <c:pt idx="1">
                <c:v>Fysik</c:v>
              </c:pt>
              <c:pt idx="2">
                <c:v>Biologi/kemi</c:v>
              </c:pt>
              <c:pt idx="3">
                <c:v>Samhällsvetenskal/humaniora</c:v>
              </c:pt>
              <c:pt idx="4">
                <c:v>Teknik</c:v>
              </c:pt>
              <c:pt idx="5">
                <c:v>Exjobb</c:v>
              </c:pt>
            </c:strLit>
          </c:cat>
          <c:val>
            <c:numLit>
              <c:formatCode>General</c:formatCode>
              <c:ptCount val="6"/>
              <c:pt idx="0">
                <c:v>40</c:v>
              </c:pt>
              <c:pt idx="1">
                <c:v>40</c:v>
              </c:pt>
              <c:pt idx="2">
                <c:v>35</c:v>
              </c:pt>
              <c:pt idx="3">
                <c:v>35</c:v>
              </c:pt>
              <c:pt idx="4">
                <c:v>120</c:v>
              </c:pt>
              <c:pt idx="5">
                <c:v>30</c:v>
              </c:pt>
            </c:numLit>
          </c:val>
          <c:extLst>
            <c:ext xmlns:c16="http://schemas.microsoft.com/office/drawing/2014/chart" uri="{C3380CC4-5D6E-409C-BE32-E72D297353CC}">
              <c16:uniqueId val="{0000000C-01F4-4AAA-91F0-6F9B1FD313E4}"/>
            </c:ext>
          </c:extLst>
        </c:ser>
        <c:ser>
          <c:idx val="1"/>
          <c:order val="1"/>
          <c:tx>
            <c:v/>
          </c:tx>
          <c:dPt>
            <c:idx val="0"/>
            <c:bubble3D val="0"/>
            <c:spPr>
              <a:solidFill>
                <a:srgbClr val="004586"/>
              </a:solidFill>
            </c:spPr>
            <c:extLst>
              <c:ext xmlns:c16="http://schemas.microsoft.com/office/drawing/2014/chart" uri="{C3380CC4-5D6E-409C-BE32-E72D297353CC}">
                <c16:uniqueId val="{0000000E-01F4-4AAA-91F0-6F9B1FD313E4}"/>
              </c:ext>
            </c:extLst>
          </c:dPt>
          <c:dPt>
            <c:idx val="1"/>
            <c:bubble3D val="0"/>
            <c:spPr>
              <a:solidFill>
                <a:srgbClr val="FF420E"/>
              </a:solidFill>
            </c:spPr>
            <c:extLst>
              <c:ext xmlns:c16="http://schemas.microsoft.com/office/drawing/2014/chart" uri="{C3380CC4-5D6E-409C-BE32-E72D297353CC}">
                <c16:uniqueId val="{00000010-01F4-4AAA-91F0-6F9B1FD313E4}"/>
              </c:ext>
            </c:extLst>
          </c:dPt>
          <c:dPt>
            <c:idx val="2"/>
            <c:bubble3D val="0"/>
            <c:spPr>
              <a:solidFill>
                <a:srgbClr val="FFD320"/>
              </a:solidFill>
            </c:spPr>
            <c:extLst>
              <c:ext xmlns:c16="http://schemas.microsoft.com/office/drawing/2014/chart" uri="{C3380CC4-5D6E-409C-BE32-E72D297353CC}">
                <c16:uniqueId val="{00000012-01F4-4AAA-91F0-6F9B1FD313E4}"/>
              </c:ext>
            </c:extLst>
          </c:dPt>
          <c:dPt>
            <c:idx val="3"/>
            <c:bubble3D val="0"/>
            <c:spPr>
              <a:solidFill>
                <a:srgbClr val="579D1C"/>
              </a:solidFill>
            </c:spPr>
            <c:extLst>
              <c:ext xmlns:c16="http://schemas.microsoft.com/office/drawing/2014/chart" uri="{C3380CC4-5D6E-409C-BE32-E72D297353CC}">
                <c16:uniqueId val="{00000014-01F4-4AAA-91F0-6F9B1FD313E4}"/>
              </c:ext>
            </c:extLst>
          </c:dPt>
          <c:dPt>
            <c:idx val="4"/>
            <c:bubble3D val="0"/>
            <c:spPr>
              <a:solidFill>
                <a:srgbClr val="7E0021"/>
              </a:solidFill>
            </c:spPr>
            <c:extLst>
              <c:ext xmlns:c16="http://schemas.microsoft.com/office/drawing/2014/chart" uri="{C3380CC4-5D6E-409C-BE32-E72D297353CC}">
                <c16:uniqueId val="{00000016-01F4-4AAA-91F0-6F9B1FD313E4}"/>
              </c:ext>
            </c:extLst>
          </c:dPt>
          <c:dPt>
            <c:idx val="5"/>
            <c:bubble3D val="0"/>
            <c:spPr>
              <a:solidFill>
                <a:srgbClr val="83CAFF"/>
              </a:solidFill>
            </c:spPr>
            <c:extLst>
              <c:ext xmlns:c16="http://schemas.microsoft.com/office/drawing/2014/chart" uri="{C3380CC4-5D6E-409C-BE32-E72D297353CC}">
                <c16:uniqueId val="{00000018-01F4-4AAA-91F0-6F9B1FD313E4}"/>
              </c:ext>
            </c:extLst>
          </c:dPt>
          <c:val>
            <c:numLit>
              <c:formatCode>General</c:formatCode>
              <c:ptCount val="6"/>
              <c:pt idx="0">
                <c:v>40</c:v>
              </c:pt>
              <c:pt idx="1">
                <c:v>40</c:v>
              </c:pt>
              <c:pt idx="2">
                <c:v>35</c:v>
              </c:pt>
              <c:pt idx="3">
                <c:v>35</c:v>
              </c:pt>
              <c:pt idx="4">
                <c:v>150</c:v>
              </c:pt>
              <c:pt idx="5">
                <c:v>0</c:v>
              </c:pt>
            </c:numLit>
          </c:val>
          <c:extLst>
            <c:ext xmlns:c16="http://schemas.microsoft.com/office/drawing/2014/chart" uri="{C3380CC4-5D6E-409C-BE32-E72D297353CC}">
              <c16:uniqueId val="{00000019-01F4-4AAA-91F0-6F9B1FD313E4}"/>
            </c:ext>
          </c:extLst>
        </c:ser>
        <c:dLbls>
          <c:showLegendKey val="0"/>
          <c:showVal val="0"/>
          <c:showCatName val="0"/>
          <c:showSerName val="0"/>
          <c:showPercent val="0"/>
          <c:showBubbleSize val="0"/>
          <c:showLeaderLines val="1"/>
        </c:dLbls>
        <c:firstSliceAng val="0"/>
      </c:pieChart>
      <c:spPr>
        <a:noFill/>
        <a:ln>
          <a:solidFill>
            <a:srgbClr val="B3B3B3"/>
          </a:solidFill>
          <a:prstDash val="solid"/>
        </a:ln>
      </c:spPr>
    </c:plotArea>
    <c:legend>
      <c:legendPos val="r"/>
      <c:layout>
        <c:manualLayout>
          <c:xMode val="edge"/>
          <c:yMode val="edge"/>
          <c:x val="0.60761935571860393"/>
          <c:y val="0.11884081293290154"/>
          <c:w val="0.37585849582100223"/>
          <c:h val="0.73890062290882996"/>
        </c:manualLayout>
      </c:layout>
      <c:overlay val="0"/>
      <c:spPr>
        <a:noFill/>
        <a:ln>
          <a:noFill/>
        </a:ln>
      </c:spPr>
      <c:txPr>
        <a:bodyPr/>
        <a:lstStyle/>
        <a:p>
          <a:pPr rtl="0">
            <a:defRPr sz="1800" b="0"/>
          </a:pPr>
          <a:endParaRPr lang="en-US"/>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Liberation Sans" pitchFamily="18"/>
              <a:ea typeface="AR PL UMing CN" pitchFamily="2"/>
              <a:cs typeface="Lohit Devanagari" pitchFamily="2"/>
            </a:endParaRPr>
          </a:p>
        </p:txBody>
      </p:sp>
      <p:sp>
        <p:nvSpPr>
          <p:cNvPr id="3" name="Date Placeholder 2"/>
          <p:cNvSpPr txBox="1">
            <a:spLocks noGrp="1"/>
          </p:cNvSpPr>
          <p:nvPr>
            <p:ph type="dt" sz="quarter" idx="1"/>
          </p:nvPr>
        </p:nvSpPr>
        <p:spPr>
          <a:xfrm>
            <a:off x="4399199" y="0"/>
            <a:ext cx="3372840" cy="502560"/>
          </a:xfrm>
          <a:prstGeom prst="rect">
            <a:avLst/>
          </a:prstGeom>
          <a:noFill/>
          <a:ln>
            <a:noFill/>
          </a:ln>
        </p:spPr>
        <p:txBody>
          <a:bodyPr vert="horz" wrap="none" lIns="90000" tIns="45000" rIns="90000" bIns="45000" compatLnSpc="0"/>
          <a:lstStyle/>
          <a:p>
            <a:pPr marL="0" marR="0" lvl="0" indent="0" algn="r" rtl="0" hangingPunct="0">
              <a:lnSpc>
                <a:spcPct val="100000"/>
              </a:lnSpc>
              <a:spcBef>
                <a:spcPts val="0"/>
              </a:spcBef>
              <a:spcAft>
                <a:spcPts val="0"/>
              </a:spcAft>
              <a:buNone/>
              <a:tabLst/>
              <a:defRPr sz="1400"/>
            </a:pPr>
            <a:endParaRPr lang="en-GB" sz="1400" b="0" i="0" u="none" strike="noStrike" kern="1200">
              <a:ln>
                <a:noFill/>
              </a:ln>
              <a:latin typeface="Liberation Sans" pitchFamily="18"/>
              <a:ea typeface="AR PL UMing CN" pitchFamily="2"/>
              <a:cs typeface="Lohit Devanagari" pitchFamily="2"/>
            </a:endParaRPr>
          </a:p>
        </p:txBody>
      </p:sp>
      <p:sp>
        <p:nvSpPr>
          <p:cNvPr id="4" name="Footer Placeholder 3"/>
          <p:cNvSpPr txBox="1">
            <a:spLocks noGrp="1"/>
          </p:cNvSpPr>
          <p:nvPr>
            <p:ph type="ftr" sz="quarter" idx="2"/>
          </p:nvPr>
        </p:nvSpPr>
        <p:spPr>
          <a:xfrm>
            <a:off x="0" y="9555479"/>
            <a:ext cx="3372840" cy="502560"/>
          </a:xfrm>
          <a:prstGeom prst="rect">
            <a:avLst/>
          </a:prstGeom>
          <a:noFill/>
          <a:ln>
            <a:noFill/>
          </a:ln>
        </p:spPr>
        <p:txBody>
          <a:bodyPr vert="horz" wrap="none" lIns="90000" tIns="45000" rIns="90000" bIns="45000" anchor="b" compatLnSpc="0"/>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Liberation Sans" pitchFamily="18"/>
              <a:ea typeface="AR PL UMing CN" pitchFamily="2"/>
              <a:cs typeface="Lohit Devanagari" pitchFamily="2"/>
            </a:endParaRPr>
          </a:p>
        </p:txBody>
      </p:sp>
      <p:sp>
        <p:nvSpPr>
          <p:cNvPr id="5" name="Slide Number Placeholder 4"/>
          <p:cNvSpPr txBox="1">
            <a:spLocks noGrp="1"/>
          </p:cNvSpPr>
          <p:nvPr>
            <p:ph type="sldNum" sz="quarter" idx="3"/>
          </p:nvPr>
        </p:nvSpPr>
        <p:spPr>
          <a:xfrm>
            <a:off x="4399199" y="9555479"/>
            <a:ext cx="3372840" cy="502560"/>
          </a:xfrm>
          <a:prstGeom prst="rect">
            <a:avLst/>
          </a:prstGeom>
          <a:noFill/>
          <a:ln>
            <a:noFill/>
          </a:ln>
        </p:spPr>
        <p:txBody>
          <a:bodyPr vert="horz" wrap="none" lIns="90000" tIns="45000" rIns="90000" bIns="45000" anchor="b" compatLnSpc="0"/>
          <a:lstStyle/>
          <a:p>
            <a:pPr marL="0" marR="0" lvl="0" indent="0" algn="r" rtl="0" hangingPunct="0">
              <a:lnSpc>
                <a:spcPct val="100000"/>
              </a:lnSpc>
              <a:spcBef>
                <a:spcPts val="0"/>
              </a:spcBef>
              <a:spcAft>
                <a:spcPts val="0"/>
              </a:spcAft>
              <a:buNone/>
              <a:tabLst/>
              <a:defRPr sz="1400"/>
            </a:pPr>
            <a:fld id="{B39818FF-90C0-4812-9124-4363648BE180}" type="slidenum">
              <a:t>‹#›</a:t>
            </a:fld>
            <a:endParaRPr lang="en-GB" sz="1400" b="0" i="0" u="none" strike="noStrike" kern="1200">
              <a:ln>
                <a:noFill/>
              </a:ln>
              <a:latin typeface="Liberation Sans" pitchFamily="18"/>
              <a:ea typeface="AR PL UMing CN" pitchFamily="2"/>
              <a:cs typeface="Lohit Devanagari" pitchFamily="2"/>
            </a:endParaRPr>
          </a:p>
        </p:txBody>
      </p:sp>
    </p:spTree>
    <p:extLst>
      <p:ext uri="{BB962C8B-B14F-4D97-AF65-F5344CB8AC3E}">
        <p14:creationId xmlns:p14="http://schemas.microsoft.com/office/powerpoint/2010/main" val="3497716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79" cy="3771360"/>
          </a:xfrm>
          <a:prstGeom prst="rect">
            <a:avLst/>
          </a:prstGeom>
          <a:noFill/>
          <a:ln>
            <a:noFill/>
            <a:prstDash val="solid"/>
          </a:ln>
        </p:spPr>
      </p:sp>
      <p:sp>
        <p:nvSpPr>
          <p:cNvPr id="3" name="Notes Placeholder 2"/>
          <p:cNvSpPr txBox="1">
            <a:spLocks noGrp="1"/>
          </p:cNvSpPr>
          <p:nvPr>
            <p:ph type="body" sz="quarter" idx="3"/>
          </p:nvPr>
        </p:nvSpPr>
        <p:spPr>
          <a:xfrm>
            <a:off x="777239" y="4777559"/>
            <a:ext cx="6217560" cy="4525920"/>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lstStyle>
            <a:lvl1pPr lvl="0" rtl="0" hangingPunct="0">
              <a:buNone/>
              <a:tabLst/>
              <a:defRPr lang="en-GB" sz="1400" kern="1200">
                <a:latin typeface="Liberation Serif" pitchFamily="18"/>
                <a:ea typeface="DejaVu Sans" pitchFamily="2"/>
                <a:cs typeface="DejaVu Sans" pitchFamily="2"/>
              </a:defRPr>
            </a:lvl1pPr>
          </a:lstStyle>
          <a:p>
            <a:pPr lvl="0"/>
            <a:endParaRPr lang="en-GB"/>
          </a:p>
        </p:txBody>
      </p:sp>
      <p:sp>
        <p:nvSpPr>
          <p:cNvPr id="5" name="Date Placeholder 4"/>
          <p:cNvSpPr txBox="1">
            <a:spLocks noGrp="1"/>
          </p:cNvSpPr>
          <p:nvPr>
            <p:ph type="dt" idx="1"/>
          </p:nvPr>
        </p:nvSpPr>
        <p:spPr>
          <a:xfrm>
            <a:off x="4399199" y="0"/>
            <a:ext cx="3372840" cy="502560"/>
          </a:xfrm>
          <a:prstGeom prst="rect">
            <a:avLst/>
          </a:prstGeom>
          <a:noFill/>
          <a:ln>
            <a:noFill/>
          </a:ln>
        </p:spPr>
        <p:txBody>
          <a:bodyPr lIns="0" tIns="0" rIns="0" bIns="0"/>
          <a:lstStyle>
            <a:lvl1pPr lvl="0" algn="r" rtl="0" hangingPunct="0">
              <a:buNone/>
              <a:tabLst/>
              <a:defRPr lang="en-GB" sz="1400" kern="1200">
                <a:latin typeface="Liberation Serif" pitchFamily="18"/>
                <a:ea typeface="DejaVu Sans" pitchFamily="2"/>
                <a:cs typeface="DejaVu Sans" pitchFamily="2"/>
              </a:defRPr>
            </a:lvl1pPr>
          </a:lstStyle>
          <a:p>
            <a:pPr lvl="0"/>
            <a:endParaRPr lang="en-GB"/>
          </a:p>
        </p:txBody>
      </p:sp>
      <p:sp>
        <p:nvSpPr>
          <p:cNvPr id="6" name="Footer Placeholder 5"/>
          <p:cNvSpPr txBox="1">
            <a:spLocks noGrp="1"/>
          </p:cNvSpPr>
          <p:nvPr>
            <p:ph type="ftr" sz="quarter" idx="4"/>
          </p:nvPr>
        </p:nvSpPr>
        <p:spPr>
          <a:xfrm>
            <a:off x="0" y="9555479"/>
            <a:ext cx="3372840" cy="502560"/>
          </a:xfrm>
          <a:prstGeom prst="rect">
            <a:avLst/>
          </a:prstGeom>
          <a:noFill/>
          <a:ln>
            <a:noFill/>
          </a:ln>
        </p:spPr>
        <p:txBody>
          <a:bodyPr lIns="0" tIns="0" rIns="0" bIns="0" anchor="b"/>
          <a:lstStyle>
            <a:lvl1pPr lvl="0" rtl="0" hangingPunct="0">
              <a:buNone/>
              <a:tabLst/>
              <a:defRPr lang="en-GB" sz="1400" kern="1200">
                <a:latin typeface="Liberation Serif" pitchFamily="18"/>
                <a:ea typeface="DejaVu Sans" pitchFamily="2"/>
                <a:cs typeface="DejaVu Sans" pitchFamily="2"/>
              </a:defRPr>
            </a:lvl1pPr>
          </a:lstStyle>
          <a:p>
            <a:pPr lvl="0"/>
            <a:endParaRPr lang="en-GB"/>
          </a:p>
        </p:txBody>
      </p:sp>
      <p:sp>
        <p:nvSpPr>
          <p:cNvPr id="7" name="Slide Number Placeholder 6"/>
          <p:cNvSpPr txBox="1">
            <a:spLocks noGrp="1"/>
          </p:cNvSpPr>
          <p:nvPr>
            <p:ph type="sldNum" sz="quarter" idx="5"/>
          </p:nvPr>
        </p:nvSpPr>
        <p:spPr>
          <a:xfrm>
            <a:off x="4399199" y="9555479"/>
            <a:ext cx="3372840" cy="502560"/>
          </a:xfrm>
          <a:prstGeom prst="rect">
            <a:avLst/>
          </a:prstGeom>
          <a:noFill/>
          <a:ln>
            <a:noFill/>
          </a:ln>
        </p:spPr>
        <p:txBody>
          <a:bodyPr lIns="0" tIns="0" rIns="0" bIns="0" anchor="b"/>
          <a:lstStyle>
            <a:lvl1pPr lvl="0" algn="r" rtl="0" hangingPunct="0">
              <a:buNone/>
              <a:tabLst/>
              <a:defRPr lang="en-GB" sz="1400" kern="1200">
                <a:latin typeface="Liberation Serif" pitchFamily="18"/>
                <a:ea typeface="DejaVu Sans" pitchFamily="2"/>
                <a:cs typeface="DejaVu Sans" pitchFamily="2"/>
              </a:defRPr>
            </a:lvl1pPr>
          </a:lstStyle>
          <a:p>
            <a:pPr lvl="0"/>
            <a:fld id="{1E9B3B12-105B-4E3E-8EDE-3A340E525989}" type="slidenum">
              <a:t>‹#›</a:t>
            </a:fld>
            <a:endParaRPr lang="en-GB"/>
          </a:p>
        </p:txBody>
      </p:sp>
    </p:spTree>
    <p:extLst>
      <p:ext uri="{BB962C8B-B14F-4D97-AF65-F5344CB8AC3E}">
        <p14:creationId xmlns:p14="http://schemas.microsoft.com/office/powerpoint/2010/main" val="571981472"/>
      </p:ext>
    </p:extLst>
  </p:cSld>
  <p:clrMap bg1="lt1" tx1="dk1" bg2="lt2" tx2="dk2" accent1="accent1" accent2="accent2" accent3="accent3" accent4="accent4" accent5="accent5" accent6="accent6" hlink="hlink" folHlink="folHlink"/>
  <p:notesStyle>
    <a:lvl1pPr marL="216000" marR="0" indent="0" rtl="0" hangingPunct="0">
      <a:tabLst/>
      <a:defRPr lang="en-GB"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Notes Placeholder 2"/>
          <p:cNvSpPr txBox="1">
            <a:spLocks noGrp="1"/>
          </p:cNvSpPr>
          <p:nvPr>
            <p:ph type="body" sz="quarter" idx="1"/>
          </p:nvPr>
        </p:nvSpPr>
        <p:spPr>
          <a:xfrm>
            <a:off x="777239" y="4777559"/>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err="1">
                <a:latin typeface="Albany" pitchFamily="18"/>
                <a:cs typeface="Tahoma" pitchFamily="2"/>
              </a:rPr>
              <a:t>Välkomna</a:t>
            </a:r>
            <a:r>
              <a:rPr lang="en-GB" dirty="0">
                <a:latin typeface="Albany" pitchFamily="18"/>
                <a:cs typeface="Tahoma" pitchFamily="2"/>
              </a:rPr>
              <a:t> till </a:t>
            </a:r>
            <a:r>
              <a:rPr lang="en-GB" dirty="0" err="1">
                <a:latin typeface="Albany" pitchFamily="18"/>
                <a:cs typeface="Tahoma" pitchFamily="2"/>
              </a:rPr>
              <a:t>civilingenjörsprogrammet</a:t>
            </a:r>
            <a:r>
              <a:rPr lang="en-GB" dirty="0">
                <a:latin typeface="Albany" pitchFamily="18"/>
                <a:cs typeface="Tahoma" pitchFamily="2"/>
              </a:rPr>
              <a:t> </a:t>
            </a:r>
            <a:r>
              <a:rPr lang="en-GB" dirty="0" err="1">
                <a:latin typeface="Albany" pitchFamily="18"/>
                <a:cs typeface="Tahoma" pitchFamily="2"/>
              </a:rPr>
              <a:t>i</a:t>
            </a:r>
            <a:r>
              <a:rPr lang="en-GB" dirty="0">
                <a:latin typeface="Albany" pitchFamily="18"/>
                <a:cs typeface="Tahoma" pitchFamily="2"/>
              </a:rPr>
              <a:t> </a:t>
            </a:r>
            <a:r>
              <a:rPr lang="en-GB" dirty="0" err="1">
                <a:latin typeface="Albany" pitchFamily="18"/>
                <a:cs typeface="Tahoma" pitchFamily="2"/>
              </a:rPr>
              <a:t>energisystem</a:t>
            </a:r>
            <a:r>
              <a:rPr lang="en-GB" dirty="0">
                <a:latin typeface="Albany" pitchFamily="18"/>
                <a:cs typeface="Tahoma" pitchFamily="2"/>
              </a:rPr>
              <a:t>.</a:t>
            </a:r>
          </a:p>
          <a:p>
            <a:pPr lvl="0">
              <a:buNone/>
            </a:pPr>
            <a:endParaRPr lang="en-GB" dirty="0">
              <a:latin typeface="Albany" pitchFamily="18"/>
              <a:cs typeface="Tahoma" pitchFamily="2"/>
            </a:endParaRPr>
          </a:p>
          <a:p>
            <a:pPr lvl="0">
              <a:buNone/>
            </a:pPr>
            <a:r>
              <a:rPr lang="en-GB" dirty="0" err="1">
                <a:latin typeface="Albany" pitchFamily="18"/>
                <a:cs typeface="Tahoma" pitchFamily="2"/>
              </a:rPr>
              <a:t>Klarat</a:t>
            </a:r>
            <a:r>
              <a:rPr lang="en-GB" dirty="0">
                <a:latin typeface="Albany" pitchFamily="18"/>
                <a:cs typeface="Tahoma" pitchFamily="2"/>
              </a:rPr>
              <a:t> </a:t>
            </a:r>
            <a:r>
              <a:rPr lang="en-GB" dirty="0" err="1">
                <a:latin typeface="Albany" pitchFamily="18"/>
                <a:cs typeface="Tahoma" pitchFamily="2"/>
              </a:rPr>
              <a:t>av</a:t>
            </a:r>
            <a:r>
              <a:rPr lang="en-GB" dirty="0">
                <a:latin typeface="Albany" pitchFamily="18"/>
                <a:cs typeface="Tahoma" pitchFamily="2"/>
              </a:rPr>
              <a:t> </a:t>
            </a:r>
            <a:r>
              <a:rPr lang="en-GB" dirty="0" err="1">
                <a:latin typeface="Albany" pitchFamily="18"/>
                <a:cs typeface="Tahoma" pitchFamily="2"/>
              </a:rPr>
              <a:t>uppropet</a:t>
            </a:r>
            <a:r>
              <a:rPr lang="en-GB" dirty="0">
                <a:latin typeface="Albany" pitchFamily="18"/>
                <a:cs typeface="Tahoma" pitchFamily="2"/>
              </a:rPr>
              <a:t>.</a:t>
            </a:r>
          </a:p>
          <a:p>
            <a:pPr lvl="0">
              <a:buNone/>
            </a:pPr>
            <a:endParaRPr lang="en-GB" dirty="0">
              <a:latin typeface="Albany" pitchFamily="18"/>
              <a:cs typeface="Tahoma" pitchFamily="2"/>
            </a:endParaRPr>
          </a:p>
          <a:p>
            <a:pPr lvl="0">
              <a:buNone/>
            </a:pPr>
            <a:r>
              <a:rPr lang="en-GB" dirty="0" err="1">
                <a:latin typeface="Albany" pitchFamily="18"/>
                <a:cs typeface="Tahoma" pitchFamily="2"/>
              </a:rPr>
              <a:t>Idag</a:t>
            </a:r>
            <a:r>
              <a:rPr lang="en-GB" dirty="0">
                <a:latin typeface="Albany" pitchFamily="18"/>
                <a:cs typeface="Tahoma" pitchFamily="2"/>
              </a:rPr>
              <a:t> </a:t>
            </a:r>
            <a:r>
              <a:rPr lang="en-GB" dirty="0" err="1">
                <a:latin typeface="Albany" pitchFamily="18"/>
                <a:cs typeface="Tahoma" pitchFamily="2"/>
              </a:rPr>
              <a:t>lite</a:t>
            </a:r>
            <a:r>
              <a:rPr lang="en-GB" dirty="0">
                <a:latin typeface="Albany" pitchFamily="18"/>
                <a:cs typeface="Tahoma" pitchFamily="2"/>
              </a:rPr>
              <a:t> </a:t>
            </a:r>
            <a:r>
              <a:rPr lang="en-GB" dirty="0" err="1">
                <a:latin typeface="Albany" pitchFamily="18"/>
                <a:cs typeface="Tahoma" pitchFamily="2"/>
              </a:rPr>
              <a:t>mera</a:t>
            </a:r>
            <a:r>
              <a:rPr lang="en-GB" dirty="0">
                <a:latin typeface="Albany" pitchFamily="18"/>
                <a:cs typeface="Tahoma" pitchFamily="2"/>
              </a:rPr>
              <a:t> information om </a:t>
            </a:r>
            <a:r>
              <a:rPr lang="en-GB" dirty="0" err="1">
                <a:latin typeface="Albany" pitchFamily="18"/>
                <a:cs typeface="Tahoma" pitchFamily="2"/>
              </a:rPr>
              <a:t>själva</a:t>
            </a:r>
            <a:r>
              <a:rPr lang="en-GB" dirty="0">
                <a:latin typeface="Albany" pitchFamily="18"/>
                <a:cs typeface="Tahoma" pitchFamily="2"/>
              </a:rPr>
              <a:t> </a:t>
            </a:r>
            <a:r>
              <a:rPr lang="en-GB" dirty="0" err="1">
                <a:latin typeface="Albany" pitchFamily="18"/>
                <a:cs typeface="Tahoma" pitchFamily="2"/>
              </a:rPr>
              <a:t>programmet</a:t>
            </a:r>
            <a:r>
              <a:rPr lang="en-GB" dirty="0">
                <a:latin typeface="Albany" pitchFamily="18"/>
                <a:cs typeface="Tahoma" pitchFamily="2"/>
              </a:rPr>
              <a:t>.</a:t>
            </a:r>
          </a:p>
          <a:p>
            <a:pPr lvl="0">
              <a:buNone/>
            </a:pPr>
            <a:endParaRPr lang="en-GB" dirty="0">
              <a:latin typeface="Albany" pitchFamily="18"/>
              <a:cs typeface="Tahoma" pitchFamily="2"/>
            </a:endParaRPr>
          </a:p>
          <a:p>
            <a:pPr lvl="0">
              <a:buNone/>
            </a:pPr>
            <a:endParaRPr lang="en-GB" dirty="0">
              <a:latin typeface="Albany"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r>
              <a:rPr lang="sv-SE" dirty="0" err="1"/>
              <a:t>Särskillt</a:t>
            </a:r>
            <a:r>
              <a:rPr lang="sv-SE" dirty="0"/>
              <a:t> viktigt nu under Corona! </a:t>
            </a:r>
          </a:p>
        </p:txBody>
      </p:sp>
      <p:sp>
        <p:nvSpPr>
          <p:cNvPr id="4" name="Slide Number Placeholder 3"/>
          <p:cNvSpPr>
            <a:spLocks noGrp="1"/>
          </p:cNvSpPr>
          <p:nvPr>
            <p:ph type="sldNum" sz="quarter" idx="5"/>
          </p:nvPr>
        </p:nvSpPr>
        <p:spPr/>
        <p:txBody>
          <a:bodyPr/>
          <a:lstStyle/>
          <a:p>
            <a:pPr lvl="0"/>
            <a:fld id="{1E9B3B12-105B-4E3E-8EDE-3A340E525989}" type="slidenum">
              <a:rPr lang="en-US" smtClean="0"/>
              <a:t>13</a:t>
            </a:fld>
            <a:endParaRPr lang="en-US"/>
          </a:p>
        </p:txBody>
      </p:sp>
    </p:spTree>
    <p:extLst>
      <p:ext uri="{BB962C8B-B14F-4D97-AF65-F5344CB8AC3E}">
        <p14:creationId xmlns:p14="http://schemas.microsoft.com/office/powerpoint/2010/main" val="37792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pPr marL="216000" marR="0" indent="-216000" defTabSz="914400" rtl="0" eaLnBrk="1" fontAlgn="auto" latinLnBrk="0" hangingPunct="0">
              <a:lnSpc>
                <a:spcPct val="100000"/>
              </a:lnSpc>
              <a:spcBef>
                <a:spcPts val="0"/>
              </a:spcBef>
              <a:spcAft>
                <a:spcPts val="0"/>
              </a:spcAft>
              <a:buClrTx/>
              <a:buSzTx/>
              <a:buFontTx/>
              <a:buNone/>
              <a:tabLst/>
              <a:defRPr/>
            </a:pPr>
            <a:r>
              <a:rPr lang="en-US" i="1" dirty="0" err="1"/>
              <a:t>Nationerna</a:t>
            </a:r>
            <a:r>
              <a:rPr lang="en-US" i="1" dirty="0"/>
              <a:t>, </a:t>
            </a:r>
            <a:r>
              <a:rPr lang="en-US" i="1" dirty="0" err="1"/>
              <a:t>idrotssföreningar</a:t>
            </a:r>
            <a:r>
              <a:rPr lang="en-US" i="1" dirty="0"/>
              <a:t>, </a:t>
            </a:r>
            <a:r>
              <a:rPr lang="en-US" i="1" dirty="0" err="1"/>
              <a:t>idella</a:t>
            </a:r>
            <a:r>
              <a:rPr lang="en-US" i="1" dirty="0"/>
              <a:t> </a:t>
            </a:r>
            <a:r>
              <a:rPr lang="en-US" i="1" dirty="0" err="1"/>
              <a:t>föreningar</a:t>
            </a:r>
            <a:r>
              <a:rPr lang="en-US" i="1" dirty="0"/>
              <a:t> </a:t>
            </a:r>
          </a:p>
          <a:p>
            <a:endParaRPr lang="en-US" dirty="0"/>
          </a:p>
        </p:txBody>
      </p:sp>
      <p:sp>
        <p:nvSpPr>
          <p:cNvPr id="4" name="Slide Number Placeholder 3"/>
          <p:cNvSpPr>
            <a:spLocks noGrp="1"/>
          </p:cNvSpPr>
          <p:nvPr>
            <p:ph type="sldNum" sz="quarter" idx="10"/>
          </p:nvPr>
        </p:nvSpPr>
        <p:spPr/>
        <p:txBody>
          <a:bodyPr/>
          <a:lstStyle/>
          <a:p>
            <a:pPr lvl="0"/>
            <a:fld id="{091E45AD-A036-4168-9BAE-260DE7B4A4D5}" type="slidenum">
              <a:rPr lang="sv-SE" smtClean="0"/>
              <a:t>14</a:t>
            </a:fld>
            <a:endParaRPr lang="sv-SE"/>
          </a:p>
        </p:txBody>
      </p:sp>
    </p:spTree>
    <p:extLst>
      <p:ext uri="{BB962C8B-B14F-4D97-AF65-F5344CB8AC3E}">
        <p14:creationId xmlns:p14="http://schemas.microsoft.com/office/powerpoint/2010/main" val="25565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pPr rtl="0" fontAlgn="base"/>
            <a:r>
              <a:rPr lang="sv-SE" sz="2000" b="0" i="0" u="none" strike="noStrike" kern="1200" dirty="0">
                <a:ln>
                  <a:noFill/>
                </a:ln>
                <a:effectLst/>
                <a:latin typeface="Liberation Sans" pitchFamily="18"/>
              </a:rPr>
              <a:t>hälsar välkommen,</a:t>
            </a:r>
            <a:endParaRPr lang="sv-SE" sz="2000" b="0" i="0" u="sng" strike="noStrike" kern="1200" dirty="0">
              <a:ln>
                <a:noFill/>
              </a:ln>
              <a:effectLst/>
              <a:latin typeface="Liberation Sans" pitchFamily="18"/>
            </a:endParaRPr>
          </a:p>
          <a:p>
            <a:pPr rtl="0" fontAlgn="base"/>
            <a:r>
              <a:rPr lang="sv-SE" sz="2000" b="0" i="0" u="none" strike="noStrike" kern="1200" dirty="0">
                <a:ln>
                  <a:noFill/>
                </a:ln>
                <a:effectLst/>
                <a:latin typeface="Liberation Sans" pitchFamily="18"/>
              </a:rPr>
              <a:t>(och talar om att kommer träffa Sonja på  studievägledarinformation den 4 och 17 september med mer tid för information och frågor. Skall vi ha en till programträff via </a:t>
            </a:r>
            <a:r>
              <a:rPr lang="sv-SE" sz="2000" b="0" i="0" u="none" strike="noStrike" kern="1200" dirty="0" err="1">
                <a:ln>
                  <a:noFill/>
                </a:ln>
                <a:effectLst/>
                <a:latin typeface="Liberation Sans" pitchFamily="18"/>
              </a:rPr>
              <a:t>t.ex</a:t>
            </a:r>
            <a:r>
              <a:rPr lang="sv-SE" sz="2000" b="0" i="0" u="none" strike="noStrike" kern="1200" dirty="0">
                <a:ln>
                  <a:noFill/>
                </a:ln>
                <a:effectLst/>
                <a:latin typeface="Liberation Sans" pitchFamily="18"/>
              </a:rPr>
              <a:t> zoom för 1orna </a:t>
            </a:r>
            <a:r>
              <a:rPr lang="sv-SE" sz="2000" b="0" i="0" u="none" strike="noStrike" kern="1200" dirty="0" err="1">
                <a:ln>
                  <a:noFill/>
                </a:ln>
                <a:effectLst/>
                <a:latin typeface="Liberation Sans" pitchFamily="18"/>
              </a:rPr>
              <a:t>pga</a:t>
            </a:r>
            <a:r>
              <a:rPr lang="sv-SE" sz="2000" b="0" i="0" u="none" strike="noStrike" kern="1200" dirty="0">
                <a:ln>
                  <a:noFill/>
                </a:ln>
                <a:effectLst/>
                <a:latin typeface="Liberation Sans" pitchFamily="18"/>
              </a:rPr>
              <a:t> </a:t>
            </a:r>
            <a:r>
              <a:rPr lang="sv-SE" sz="2000" b="0" i="0" u="none" strike="noStrike" kern="1200" dirty="0" err="1">
                <a:ln>
                  <a:noFill/>
                </a:ln>
                <a:effectLst/>
                <a:latin typeface="Liberation Sans" pitchFamily="18"/>
              </a:rPr>
              <a:t>corona</a:t>
            </a:r>
            <a:r>
              <a:rPr lang="sv-SE" sz="2000" b="0" i="0" u="none" strike="noStrike" kern="1200" dirty="0">
                <a:ln>
                  <a:noFill/>
                </a:ln>
                <a:effectLst/>
                <a:latin typeface="Liberation Sans" pitchFamily="18"/>
              </a:rPr>
              <a:t>? Ja! </a:t>
            </a:r>
            <a:endParaRPr lang="sv-SE" sz="2000" b="0" i="0" u="sng" strike="noStrike" kern="1200" dirty="0">
              <a:ln>
                <a:noFill/>
              </a:ln>
              <a:effectLst/>
              <a:latin typeface="Liberation Sans" pitchFamily="18"/>
            </a:endParaRPr>
          </a:p>
          <a:p>
            <a:pPr rtl="0" fontAlgn="base"/>
            <a:r>
              <a:rPr lang="sv-SE" sz="2000" b="0" i="0" u="none" strike="noStrike" kern="1200" dirty="0">
                <a:ln>
                  <a:noFill/>
                </a:ln>
                <a:effectLst/>
                <a:latin typeface="Liberation Sans" pitchFamily="18"/>
              </a:rPr>
              <a:t>presentation av alla närvarande.  Och icke närvarande</a:t>
            </a:r>
            <a:endParaRPr lang="sv-SE" sz="2000" b="0" i="0" u="sng" strike="noStrike" kern="1200" dirty="0">
              <a:ln>
                <a:noFill/>
              </a:ln>
              <a:effectLst/>
              <a:latin typeface="Liberation Sans" pitchFamily="18"/>
            </a:endParaRPr>
          </a:p>
          <a:p>
            <a:endParaRPr lang="en-US" dirty="0"/>
          </a:p>
        </p:txBody>
      </p:sp>
      <p:sp>
        <p:nvSpPr>
          <p:cNvPr id="4" name="Slide Number Placeholder 3"/>
          <p:cNvSpPr>
            <a:spLocks noGrp="1"/>
          </p:cNvSpPr>
          <p:nvPr>
            <p:ph type="sldNum" sz="quarter" idx="10"/>
          </p:nvPr>
        </p:nvSpPr>
        <p:spPr/>
        <p:txBody>
          <a:bodyPr/>
          <a:lstStyle/>
          <a:p>
            <a:pPr lvl="0"/>
            <a:fld id="{1E9B3B12-105B-4E3E-8EDE-3A340E525989}" type="slidenum">
              <a:rPr lang="sv-SE" smtClean="0"/>
              <a:t>18</a:t>
            </a:fld>
            <a:endParaRPr lang="sv-SE"/>
          </a:p>
        </p:txBody>
      </p:sp>
    </p:spTree>
    <p:extLst>
      <p:ext uri="{BB962C8B-B14F-4D97-AF65-F5344CB8AC3E}">
        <p14:creationId xmlns:p14="http://schemas.microsoft.com/office/powerpoint/2010/main" val="2066906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r>
              <a:rPr lang="sv-SE" dirty="0"/>
              <a:t>https://cloud.timeedit.net/uu/web/schema/ri1X50gQ7560YfQQ96Z6379Y0Zy2007035Y64Q560.html</a:t>
            </a:r>
          </a:p>
        </p:txBody>
      </p:sp>
      <p:sp>
        <p:nvSpPr>
          <p:cNvPr id="4" name="Slide Number Placeholder 3"/>
          <p:cNvSpPr>
            <a:spLocks noGrp="1"/>
          </p:cNvSpPr>
          <p:nvPr>
            <p:ph type="sldNum" sz="quarter" idx="5"/>
          </p:nvPr>
        </p:nvSpPr>
        <p:spPr/>
        <p:txBody>
          <a:bodyPr/>
          <a:lstStyle/>
          <a:p>
            <a:pPr lvl="0"/>
            <a:fld id="{1E9B3B12-105B-4E3E-8EDE-3A340E525989}" type="slidenum">
              <a:rPr lang="en-US" smtClean="0"/>
              <a:t>19</a:t>
            </a:fld>
            <a:endParaRPr lang="en-US"/>
          </a:p>
        </p:txBody>
      </p:sp>
    </p:spTree>
    <p:extLst>
      <p:ext uri="{BB962C8B-B14F-4D97-AF65-F5344CB8AC3E}">
        <p14:creationId xmlns:p14="http://schemas.microsoft.com/office/powerpoint/2010/main" val="251073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Notes Placeholder 2"/>
          <p:cNvSpPr txBox="1">
            <a:spLocks noGrp="1"/>
          </p:cNvSpPr>
          <p:nvPr>
            <p:ph type="body" sz="quarter" idx="1"/>
          </p:nvPr>
        </p:nvSpPr>
        <p:spPr>
          <a:xfrm>
            <a:off x="777239" y="4777559"/>
            <a:ext cx="6217560" cy="458531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err="1">
                <a:latin typeface="Albany" pitchFamily="18"/>
                <a:cs typeface="Tahoma" pitchFamily="2"/>
              </a:rPr>
              <a:t>Programansvarig</a:t>
            </a:r>
            <a:r>
              <a:rPr lang="en-GB" dirty="0">
                <a:latin typeface="Albany" pitchFamily="18"/>
                <a:cs typeface="Tahoma" pitchFamily="2"/>
              </a:rPr>
              <a:t>:  </a:t>
            </a:r>
            <a:r>
              <a:rPr lang="en-GB" dirty="0" err="1">
                <a:latin typeface="Albany" pitchFamily="18"/>
                <a:cs typeface="Tahoma" pitchFamily="2"/>
              </a:rPr>
              <a:t>Betyder</a:t>
            </a:r>
            <a:r>
              <a:rPr lang="en-GB" dirty="0">
                <a:latin typeface="Albany" pitchFamily="18"/>
                <a:cs typeface="Tahoma" pitchFamily="2"/>
              </a:rPr>
              <a:t> </a:t>
            </a:r>
            <a:r>
              <a:rPr lang="en-GB" dirty="0" err="1">
                <a:latin typeface="Albany" pitchFamily="18"/>
                <a:cs typeface="Tahoma" pitchFamily="2"/>
              </a:rPr>
              <a:t>vad</a:t>
            </a:r>
            <a:r>
              <a:rPr lang="en-GB" dirty="0">
                <a:latin typeface="Albany" pitchFamily="18"/>
                <a:cs typeface="Tahoma" pitchFamily="2"/>
              </a:rPr>
              <a:t> </a:t>
            </a:r>
            <a:r>
              <a:rPr lang="en-GB" dirty="0" err="1">
                <a:latin typeface="Albany" pitchFamily="18"/>
                <a:cs typeface="Tahoma" pitchFamily="2"/>
              </a:rPr>
              <a:t>det</a:t>
            </a:r>
            <a:r>
              <a:rPr lang="en-GB" dirty="0">
                <a:latin typeface="Albany" pitchFamily="18"/>
                <a:cs typeface="Tahoma" pitchFamily="2"/>
              </a:rPr>
              <a:t> </a:t>
            </a:r>
            <a:r>
              <a:rPr lang="en-GB" dirty="0" err="1">
                <a:latin typeface="Albany" pitchFamily="18"/>
                <a:cs typeface="Tahoma" pitchFamily="2"/>
              </a:rPr>
              <a:t>heter</a:t>
            </a:r>
            <a:r>
              <a:rPr lang="en-GB" dirty="0">
                <a:latin typeface="Albany" pitchFamily="18"/>
                <a:cs typeface="Tahoma" pitchFamily="2"/>
              </a:rPr>
              <a:t>. </a:t>
            </a:r>
            <a:r>
              <a:rPr lang="en-GB" dirty="0" err="1">
                <a:latin typeface="Albany" pitchFamily="18"/>
                <a:cs typeface="Tahoma" pitchFamily="2"/>
              </a:rPr>
              <a:t>Ansvarig</a:t>
            </a:r>
            <a:r>
              <a:rPr lang="en-GB" dirty="0">
                <a:latin typeface="Albany" pitchFamily="18"/>
                <a:cs typeface="Tahoma" pitchFamily="2"/>
              </a:rPr>
              <a:t> </a:t>
            </a:r>
            <a:r>
              <a:rPr lang="en-GB" dirty="0" err="1">
                <a:latin typeface="Albany" pitchFamily="18"/>
                <a:cs typeface="Tahoma" pitchFamily="2"/>
              </a:rPr>
              <a:t>för</a:t>
            </a:r>
            <a:r>
              <a:rPr lang="en-GB" dirty="0">
                <a:latin typeface="Albany" pitchFamily="18"/>
                <a:cs typeface="Tahoma" pitchFamily="2"/>
              </a:rPr>
              <a:t> </a:t>
            </a:r>
            <a:r>
              <a:rPr lang="en-GB" dirty="0" err="1">
                <a:latin typeface="Albany" pitchFamily="18"/>
                <a:cs typeface="Tahoma" pitchFamily="2"/>
              </a:rPr>
              <a:t>att</a:t>
            </a:r>
            <a:r>
              <a:rPr lang="en-GB" dirty="0">
                <a:latin typeface="Albany" pitchFamily="18"/>
                <a:cs typeface="Tahoma" pitchFamily="2"/>
              </a:rPr>
              <a:t> </a:t>
            </a:r>
            <a:r>
              <a:rPr lang="en-GB" dirty="0" err="1">
                <a:latin typeface="Albany" pitchFamily="18"/>
                <a:cs typeface="Tahoma" pitchFamily="2"/>
              </a:rPr>
              <a:t>ni</a:t>
            </a:r>
            <a:r>
              <a:rPr lang="en-GB" dirty="0">
                <a:latin typeface="Albany" pitchFamily="18"/>
                <a:cs typeface="Tahoma" pitchFamily="2"/>
              </a:rPr>
              <a:t> </a:t>
            </a:r>
            <a:r>
              <a:rPr lang="en-GB" dirty="0" err="1">
                <a:latin typeface="Albany" pitchFamily="18"/>
                <a:cs typeface="Tahoma" pitchFamily="2"/>
              </a:rPr>
              <a:t>ska</a:t>
            </a:r>
            <a:r>
              <a:rPr lang="en-GB" dirty="0">
                <a:latin typeface="Albany" pitchFamily="18"/>
                <a:cs typeface="Tahoma" pitchFamily="2"/>
              </a:rPr>
              <a:t> </a:t>
            </a:r>
            <a:r>
              <a:rPr lang="en-GB" dirty="0" err="1">
                <a:latin typeface="Albany" pitchFamily="18"/>
                <a:cs typeface="Tahoma" pitchFamily="2"/>
              </a:rPr>
              <a:t>få</a:t>
            </a:r>
            <a:r>
              <a:rPr lang="en-GB" dirty="0">
                <a:latin typeface="Albany" pitchFamily="18"/>
                <a:cs typeface="Tahoma" pitchFamily="2"/>
              </a:rPr>
              <a:t> </a:t>
            </a:r>
            <a:r>
              <a:rPr lang="en-GB" dirty="0" err="1">
                <a:latin typeface="Albany" pitchFamily="18"/>
                <a:cs typeface="Tahoma" pitchFamily="2"/>
              </a:rPr>
              <a:t>en</a:t>
            </a:r>
            <a:r>
              <a:rPr lang="en-GB" dirty="0">
                <a:latin typeface="Albany" pitchFamily="18"/>
                <a:cs typeface="Tahoma" pitchFamily="2"/>
              </a:rPr>
              <a:t> bra </a:t>
            </a:r>
            <a:r>
              <a:rPr lang="en-GB" dirty="0" err="1">
                <a:latin typeface="Albany" pitchFamily="18"/>
                <a:cs typeface="Tahoma" pitchFamily="2"/>
              </a:rPr>
              <a:t>utbildning</a:t>
            </a:r>
            <a:r>
              <a:rPr lang="en-GB" dirty="0">
                <a:latin typeface="Albany" pitchFamily="18"/>
                <a:cs typeface="Tahoma" pitchFamily="2"/>
              </a:rPr>
              <a:t>. (</a:t>
            </a:r>
            <a:r>
              <a:rPr lang="en-GB" dirty="0" err="1">
                <a:latin typeface="Albany" pitchFamily="18"/>
                <a:cs typeface="Tahoma" pitchFamily="2"/>
              </a:rPr>
              <a:t>Jobbet</a:t>
            </a:r>
            <a:r>
              <a:rPr lang="en-GB" dirty="0">
                <a:latin typeface="Albany" pitchFamily="18"/>
                <a:cs typeface="Tahoma" pitchFamily="2"/>
              </a:rPr>
              <a:t> </a:t>
            </a:r>
            <a:r>
              <a:rPr lang="en-GB" dirty="0" err="1">
                <a:latin typeface="Albany" pitchFamily="18"/>
                <a:cs typeface="Tahoma" pitchFamily="2"/>
              </a:rPr>
              <a:t>gör</a:t>
            </a:r>
            <a:r>
              <a:rPr lang="en-GB" dirty="0">
                <a:latin typeface="Albany" pitchFamily="18"/>
                <a:cs typeface="Tahoma" pitchFamily="2"/>
              </a:rPr>
              <a:t> </a:t>
            </a:r>
            <a:r>
              <a:rPr lang="en-GB" dirty="0" err="1">
                <a:latin typeface="Albany" pitchFamily="18"/>
                <a:cs typeface="Tahoma" pitchFamily="2"/>
              </a:rPr>
              <a:t>ni</a:t>
            </a:r>
            <a:r>
              <a:rPr lang="en-GB" dirty="0">
                <a:latin typeface="Albany" pitchFamily="18"/>
                <a:cs typeface="Tahoma" pitchFamily="2"/>
              </a:rPr>
              <a:t> </a:t>
            </a:r>
            <a:r>
              <a:rPr lang="en-GB" dirty="0" err="1">
                <a:latin typeface="Albany" pitchFamily="18"/>
                <a:cs typeface="Tahoma" pitchFamily="2"/>
              </a:rPr>
              <a:t>tillsammans</a:t>
            </a:r>
            <a:r>
              <a:rPr lang="en-GB" dirty="0">
                <a:latin typeface="Albany" pitchFamily="18"/>
                <a:cs typeface="Tahoma" pitchFamily="2"/>
              </a:rPr>
              <a:t> med </a:t>
            </a:r>
            <a:r>
              <a:rPr lang="en-GB" dirty="0" err="1">
                <a:latin typeface="Albany" pitchFamily="18"/>
                <a:cs typeface="Tahoma" pitchFamily="2"/>
              </a:rPr>
              <a:t>lärarna</a:t>
            </a:r>
            <a:r>
              <a:rPr lang="en-GB" dirty="0">
                <a:latin typeface="Albany" pitchFamily="18"/>
                <a:cs typeface="Tahoma" pitchFamily="2"/>
              </a:rPr>
              <a:t>.)</a:t>
            </a:r>
          </a:p>
          <a:p>
            <a:pPr lvl="0">
              <a:buNone/>
            </a:pPr>
            <a:r>
              <a:rPr lang="en-GB" dirty="0" err="1">
                <a:latin typeface="Albany" pitchFamily="18"/>
                <a:cs typeface="Tahoma" pitchFamily="2"/>
              </a:rPr>
              <a:t>Idag</a:t>
            </a:r>
            <a:r>
              <a:rPr lang="en-GB" dirty="0">
                <a:latin typeface="Albany" pitchFamily="18"/>
                <a:cs typeface="Tahoma" pitchFamily="2"/>
              </a:rPr>
              <a:t>: Jag </a:t>
            </a:r>
            <a:r>
              <a:rPr lang="en-GB" dirty="0" err="1">
                <a:latin typeface="Albany" pitchFamily="18"/>
                <a:cs typeface="Tahoma" pitchFamily="2"/>
              </a:rPr>
              <a:t>ska</a:t>
            </a:r>
            <a:r>
              <a:rPr lang="en-GB" dirty="0">
                <a:latin typeface="Albany" pitchFamily="18"/>
                <a:cs typeface="Tahoma" pitchFamily="2"/>
              </a:rPr>
              <a:t> </a:t>
            </a:r>
            <a:r>
              <a:rPr lang="en-GB" dirty="0" err="1">
                <a:latin typeface="Albany" pitchFamily="18"/>
                <a:cs typeface="Tahoma" pitchFamily="2"/>
              </a:rPr>
              <a:t>presentera</a:t>
            </a:r>
            <a:r>
              <a:rPr lang="en-GB" dirty="0">
                <a:latin typeface="Albany" pitchFamily="18"/>
                <a:cs typeface="Tahoma" pitchFamily="2"/>
              </a:rPr>
              <a:t> </a:t>
            </a:r>
            <a:r>
              <a:rPr lang="en-GB" dirty="0" err="1">
                <a:latin typeface="Albany" pitchFamily="18"/>
                <a:cs typeface="Tahoma" pitchFamily="2"/>
              </a:rPr>
              <a:t>programmet</a:t>
            </a:r>
            <a:r>
              <a:rPr lang="en-GB" dirty="0">
                <a:latin typeface="Albany" pitchFamily="18"/>
                <a:cs typeface="Tahoma" pitchFamily="2"/>
              </a:rPr>
              <a:t>, </a:t>
            </a:r>
            <a:r>
              <a:rPr lang="en-GB" dirty="0" err="1">
                <a:latin typeface="Albany" pitchFamily="18"/>
                <a:cs typeface="Tahoma" pitchFamily="2"/>
              </a:rPr>
              <a:t>prata</a:t>
            </a:r>
            <a:r>
              <a:rPr lang="en-GB" dirty="0">
                <a:latin typeface="Albany" pitchFamily="18"/>
                <a:cs typeface="Tahoma" pitchFamily="2"/>
              </a:rPr>
              <a:t> om </a:t>
            </a:r>
            <a:r>
              <a:rPr lang="en-GB" dirty="0" err="1">
                <a:latin typeface="Albany" pitchFamily="18"/>
                <a:cs typeface="Tahoma" pitchFamily="2"/>
              </a:rPr>
              <a:t>vad</a:t>
            </a:r>
            <a:r>
              <a:rPr lang="en-GB" dirty="0">
                <a:latin typeface="Albany" pitchFamily="18"/>
                <a:cs typeface="Tahoma" pitchFamily="2"/>
              </a:rPr>
              <a:t> </a:t>
            </a:r>
            <a:r>
              <a:rPr lang="en-GB" dirty="0" err="1">
                <a:latin typeface="Albany" pitchFamily="18"/>
                <a:cs typeface="Tahoma" pitchFamily="2"/>
              </a:rPr>
              <a:t>det</a:t>
            </a:r>
            <a:r>
              <a:rPr lang="en-GB" dirty="0">
                <a:latin typeface="Albany" pitchFamily="18"/>
                <a:cs typeface="Tahoma" pitchFamily="2"/>
              </a:rPr>
              <a:t> </a:t>
            </a:r>
            <a:r>
              <a:rPr lang="en-GB" dirty="0" err="1">
                <a:latin typeface="Albany" pitchFamily="18"/>
                <a:cs typeface="Tahoma" pitchFamily="2"/>
              </a:rPr>
              <a:t>betyder</a:t>
            </a:r>
            <a:r>
              <a:rPr lang="en-GB" dirty="0">
                <a:latin typeface="Albany" pitchFamily="18"/>
                <a:cs typeface="Tahoma" pitchFamily="2"/>
              </a:rPr>
              <a:t> </a:t>
            </a:r>
            <a:r>
              <a:rPr lang="en-GB" dirty="0" err="1">
                <a:latin typeface="Albany" pitchFamily="18"/>
                <a:cs typeface="Tahoma" pitchFamily="2"/>
              </a:rPr>
              <a:t>att</a:t>
            </a:r>
            <a:r>
              <a:rPr lang="en-GB" dirty="0">
                <a:latin typeface="Albany" pitchFamily="18"/>
                <a:cs typeface="Tahoma" pitchFamily="2"/>
              </a:rPr>
              <a:t> </a:t>
            </a:r>
            <a:r>
              <a:rPr lang="en-GB" dirty="0" err="1">
                <a:latin typeface="Albany" pitchFamily="18"/>
                <a:cs typeface="Tahoma" pitchFamily="2"/>
              </a:rPr>
              <a:t>studera</a:t>
            </a:r>
            <a:r>
              <a:rPr lang="en-GB" dirty="0">
                <a:latin typeface="Albany" pitchFamily="18"/>
                <a:cs typeface="Tahoma" pitchFamily="2"/>
              </a:rPr>
              <a:t> ES.</a:t>
            </a:r>
          </a:p>
          <a:p>
            <a:pPr lvl="0">
              <a:buNone/>
            </a:pPr>
            <a:endParaRPr lang="en-GB" dirty="0">
              <a:latin typeface="Albany" pitchFamily="18"/>
              <a:cs typeface="Tahoma" pitchFamily="2"/>
            </a:endParaRPr>
          </a:p>
          <a:p>
            <a:pPr lvl="0">
              <a:buNone/>
            </a:pPr>
            <a:r>
              <a:rPr lang="en-GB" dirty="0">
                <a:latin typeface="Albany" pitchFamily="18"/>
                <a:cs typeface="Tahoma" pitchFamily="2"/>
              </a:rPr>
              <a:t>ES </a:t>
            </a:r>
            <a:r>
              <a:rPr lang="en-GB" dirty="0" err="1">
                <a:latin typeface="Albany" pitchFamily="18"/>
                <a:cs typeface="Tahoma" pitchFamily="2"/>
              </a:rPr>
              <a:t>är</a:t>
            </a:r>
            <a:r>
              <a:rPr lang="en-GB" dirty="0">
                <a:latin typeface="Albany" pitchFamily="18"/>
                <a:cs typeface="Tahoma" pitchFamily="2"/>
              </a:rPr>
              <a:t> </a:t>
            </a:r>
            <a:r>
              <a:rPr lang="en-GB" dirty="0" err="1">
                <a:latin typeface="Albany" pitchFamily="18"/>
                <a:cs typeface="Tahoma" pitchFamily="2"/>
              </a:rPr>
              <a:t>ett</a:t>
            </a:r>
            <a:r>
              <a:rPr lang="en-GB" dirty="0">
                <a:latin typeface="Albany" pitchFamily="18"/>
                <a:cs typeface="Tahoma" pitchFamily="2"/>
              </a:rPr>
              <a:t> program </a:t>
            </a:r>
            <a:r>
              <a:rPr lang="en-GB" dirty="0" err="1">
                <a:latin typeface="Albany" pitchFamily="18"/>
                <a:cs typeface="Tahoma" pitchFamily="2"/>
              </a:rPr>
              <a:t>där</a:t>
            </a:r>
            <a:r>
              <a:rPr lang="en-GB" dirty="0">
                <a:latin typeface="Albany" pitchFamily="18"/>
                <a:cs typeface="Tahoma" pitchFamily="2"/>
              </a:rPr>
              <a:t> </a:t>
            </a:r>
            <a:r>
              <a:rPr lang="en-GB" dirty="0" err="1">
                <a:latin typeface="Albany" pitchFamily="18"/>
                <a:cs typeface="Tahoma" pitchFamily="2"/>
              </a:rPr>
              <a:t>två</a:t>
            </a:r>
            <a:r>
              <a:rPr lang="en-GB" dirty="0">
                <a:latin typeface="Albany" pitchFamily="18"/>
                <a:cs typeface="Tahoma" pitchFamily="2"/>
              </a:rPr>
              <a:t> </a:t>
            </a:r>
            <a:r>
              <a:rPr lang="en-GB" dirty="0" err="1">
                <a:latin typeface="Albany" pitchFamily="18"/>
                <a:cs typeface="Tahoma" pitchFamily="2"/>
              </a:rPr>
              <a:t>universitet</a:t>
            </a:r>
            <a:r>
              <a:rPr lang="en-GB" dirty="0">
                <a:latin typeface="Albany" pitchFamily="18"/>
                <a:cs typeface="Tahoma" pitchFamily="2"/>
              </a:rPr>
              <a:t> </a:t>
            </a:r>
            <a:r>
              <a:rPr lang="en-GB" dirty="0" err="1">
                <a:latin typeface="Albany" pitchFamily="18"/>
                <a:cs typeface="Tahoma" pitchFamily="2"/>
              </a:rPr>
              <a:t>är</a:t>
            </a:r>
            <a:r>
              <a:rPr lang="en-GB" dirty="0">
                <a:latin typeface="Albany" pitchFamily="18"/>
                <a:cs typeface="Tahoma" pitchFamily="2"/>
              </a:rPr>
              <a:t> </a:t>
            </a:r>
            <a:r>
              <a:rPr lang="en-GB" dirty="0" err="1">
                <a:latin typeface="Albany" pitchFamily="18"/>
                <a:cs typeface="Tahoma" pitchFamily="2"/>
              </a:rPr>
              <a:t>involverade</a:t>
            </a:r>
            <a:r>
              <a:rPr lang="en-GB" dirty="0">
                <a:latin typeface="Albany" pitchFamily="18"/>
                <a:cs typeface="Tahoma" pitchFamily="2"/>
              </a:rPr>
              <a:t>, Uppsala </a:t>
            </a:r>
            <a:r>
              <a:rPr lang="en-GB" dirty="0" err="1">
                <a:latin typeface="Albany" pitchFamily="18"/>
                <a:cs typeface="Tahoma" pitchFamily="2"/>
              </a:rPr>
              <a:t>universitet</a:t>
            </a:r>
            <a:r>
              <a:rPr lang="en-GB" dirty="0">
                <a:latin typeface="Albany" pitchFamily="18"/>
                <a:cs typeface="Tahoma" pitchFamily="2"/>
              </a:rPr>
              <a:t> </a:t>
            </a:r>
            <a:r>
              <a:rPr lang="en-GB" dirty="0" err="1">
                <a:latin typeface="Albany" pitchFamily="18"/>
                <a:cs typeface="Tahoma" pitchFamily="2"/>
              </a:rPr>
              <a:t>och</a:t>
            </a:r>
            <a:r>
              <a:rPr lang="en-GB" dirty="0">
                <a:latin typeface="Albany" pitchFamily="18"/>
                <a:cs typeface="Tahoma" pitchFamily="2"/>
              </a:rPr>
              <a:t> SLU,</a:t>
            </a:r>
            <a:r>
              <a:rPr lang="en-GB" baseline="0" dirty="0">
                <a:latin typeface="Albany" pitchFamily="18"/>
                <a:cs typeface="Tahoma" pitchFamily="2"/>
              </a:rPr>
              <a:t> </a:t>
            </a:r>
            <a:r>
              <a:rPr lang="en-GB" baseline="0" dirty="0" err="1">
                <a:latin typeface="Albany" pitchFamily="18"/>
                <a:cs typeface="Tahoma" pitchFamily="2"/>
              </a:rPr>
              <a:t>Sveriges</a:t>
            </a:r>
            <a:r>
              <a:rPr lang="en-GB" baseline="0" dirty="0">
                <a:latin typeface="Albany" pitchFamily="18"/>
                <a:cs typeface="Tahoma" pitchFamily="2"/>
              </a:rPr>
              <a:t> </a:t>
            </a:r>
            <a:r>
              <a:rPr lang="en-GB" baseline="0" dirty="0" err="1">
                <a:latin typeface="Albany" pitchFamily="18"/>
                <a:cs typeface="Tahoma" pitchFamily="2"/>
              </a:rPr>
              <a:t>Lantbruksuniversitet</a:t>
            </a:r>
            <a:r>
              <a:rPr lang="en-GB" dirty="0">
                <a:latin typeface="Albany" pitchFamily="18"/>
                <a:cs typeface="Tahoma" pitchFamily="2"/>
              </a:rPr>
              <a:t>:</a:t>
            </a:r>
          </a:p>
          <a:p>
            <a:pPr lvl="0">
              <a:buNone/>
            </a:pPr>
            <a:r>
              <a:rPr lang="en-GB" dirty="0">
                <a:latin typeface="Albany" pitchFamily="18"/>
                <a:cs typeface="Tahoma" pitchFamily="2"/>
              </a:rPr>
              <a:t>Cecilia </a:t>
            </a:r>
            <a:r>
              <a:rPr lang="en-GB" dirty="0" err="1">
                <a:latin typeface="Albany" pitchFamily="18"/>
                <a:cs typeface="Tahoma" pitchFamily="2"/>
              </a:rPr>
              <a:t>och</a:t>
            </a:r>
            <a:r>
              <a:rPr lang="en-GB" dirty="0">
                <a:latin typeface="Albany" pitchFamily="18"/>
                <a:cs typeface="Tahoma" pitchFamily="2"/>
              </a:rPr>
              <a:t> </a:t>
            </a:r>
            <a:r>
              <a:rPr lang="en-GB" dirty="0" err="1">
                <a:latin typeface="Albany" pitchFamily="18"/>
                <a:cs typeface="Tahoma" pitchFamily="2"/>
              </a:rPr>
              <a:t>Evgheni</a:t>
            </a:r>
            <a:r>
              <a:rPr lang="en-GB" dirty="0">
                <a:latin typeface="Albany" pitchFamily="18"/>
                <a:cs typeface="Tahoma" pitchFamily="2"/>
              </a:rPr>
              <a:t> </a:t>
            </a:r>
            <a:r>
              <a:rPr lang="en-GB" dirty="0" err="1">
                <a:latin typeface="Albany" pitchFamily="18"/>
                <a:cs typeface="Tahoma" pitchFamily="2"/>
              </a:rPr>
              <a:t>är</a:t>
            </a:r>
            <a:r>
              <a:rPr lang="en-GB" dirty="0">
                <a:latin typeface="Albany" pitchFamily="18"/>
                <a:cs typeface="Tahoma" pitchFamily="2"/>
              </a:rPr>
              <a:t> min </a:t>
            </a:r>
            <a:r>
              <a:rPr lang="en-GB" dirty="0" err="1">
                <a:latin typeface="Albany" pitchFamily="18"/>
                <a:cs typeface="Tahoma" pitchFamily="2"/>
              </a:rPr>
              <a:t>motsvarigheter</a:t>
            </a:r>
            <a:r>
              <a:rPr lang="en-GB" dirty="0">
                <a:latin typeface="Albany" pitchFamily="18"/>
                <a:cs typeface="Tahoma" pitchFamily="2"/>
              </a:rPr>
              <a:t> vid SLU.</a:t>
            </a:r>
          </a:p>
          <a:p>
            <a:pPr lvl="0">
              <a:buNone/>
            </a:pPr>
            <a:r>
              <a:rPr lang="en-GB" dirty="0" err="1">
                <a:latin typeface="Albany" pitchFamily="18"/>
                <a:cs typeface="Tahoma" pitchFamily="2"/>
              </a:rPr>
              <a:t>Idag</a:t>
            </a:r>
            <a:r>
              <a:rPr lang="en-GB" dirty="0">
                <a:latin typeface="Albany" pitchFamily="18"/>
                <a:cs typeface="Tahoma" pitchFamily="2"/>
              </a:rPr>
              <a:t>: Gertrud </a:t>
            </a:r>
            <a:r>
              <a:rPr lang="en-GB" dirty="0" err="1">
                <a:latin typeface="Albany" pitchFamily="18"/>
                <a:cs typeface="Tahoma" pitchFamily="2"/>
              </a:rPr>
              <a:t>introducerar</a:t>
            </a:r>
            <a:r>
              <a:rPr lang="en-GB" dirty="0">
                <a:latin typeface="Albany" pitchFamily="18"/>
                <a:cs typeface="Tahoma" pitchFamily="2"/>
              </a:rPr>
              <a:t> </a:t>
            </a:r>
            <a:r>
              <a:rPr lang="en-GB" dirty="0" err="1">
                <a:latin typeface="Albany" pitchFamily="18"/>
                <a:cs typeface="Tahoma" pitchFamily="2"/>
              </a:rPr>
              <a:t>er</a:t>
            </a:r>
            <a:r>
              <a:rPr lang="en-GB" dirty="0">
                <a:latin typeface="Albany" pitchFamily="18"/>
                <a:cs typeface="Tahoma" pitchFamily="2"/>
              </a:rPr>
              <a:t> till SLU</a:t>
            </a:r>
            <a:r>
              <a:rPr lang="en-GB" baseline="0" dirty="0">
                <a:latin typeface="Albany" pitchFamily="18"/>
                <a:cs typeface="Tahoma" pitchFamily="2"/>
              </a:rPr>
              <a:t> </a:t>
            </a:r>
            <a:r>
              <a:rPr lang="en-GB" baseline="0" dirty="0" err="1">
                <a:latin typeface="Albany" pitchFamily="18"/>
                <a:cs typeface="Tahoma" pitchFamily="2"/>
              </a:rPr>
              <a:t>och</a:t>
            </a:r>
            <a:r>
              <a:rPr lang="en-GB" baseline="0" dirty="0">
                <a:latin typeface="Albany" pitchFamily="18"/>
                <a:cs typeface="Tahoma" pitchFamily="2"/>
              </a:rPr>
              <a:t> Stephan till </a:t>
            </a:r>
            <a:r>
              <a:rPr lang="en-GB" baseline="0" dirty="0" err="1">
                <a:latin typeface="Albany" pitchFamily="18"/>
                <a:cs typeface="Tahoma" pitchFamily="2"/>
              </a:rPr>
              <a:t>begreppet</a:t>
            </a:r>
            <a:r>
              <a:rPr lang="en-GB" baseline="0" dirty="0">
                <a:latin typeface="Albany" pitchFamily="18"/>
                <a:cs typeface="Tahoma" pitchFamily="2"/>
              </a:rPr>
              <a:t> </a:t>
            </a:r>
            <a:r>
              <a:rPr lang="sv-SE" dirty="0"/>
              <a:t>uthålliga energisystem. </a:t>
            </a:r>
            <a:r>
              <a:rPr lang="en-GB" dirty="0">
                <a:latin typeface="Albany" pitchFamily="18"/>
                <a:cs typeface="Tahoma" pitchFamily="2"/>
              </a:rPr>
              <a:t> </a:t>
            </a:r>
          </a:p>
          <a:p>
            <a:pPr lvl="0">
              <a:buNone/>
            </a:pPr>
            <a:endParaRPr lang="en-GB" dirty="0">
              <a:latin typeface="Albany" pitchFamily="18"/>
              <a:cs typeface="Tahoma" pitchFamily="2"/>
            </a:endParaRPr>
          </a:p>
          <a:p>
            <a:pPr lvl="0">
              <a:buNone/>
            </a:pPr>
            <a:r>
              <a:rPr lang="en-GB" dirty="0" err="1">
                <a:latin typeface="Albany" pitchFamily="18"/>
                <a:cs typeface="Tahoma" pitchFamily="2"/>
              </a:rPr>
              <a:t>Innan</a:t>
            </a:r>
            <a:r>
              <a:rPr lang="en-GB" dirty="0">
                <a:latin typeface="Albany" pitchFamily="18"/>
                <a:cs typeface="Tahoma" pitchFamily="2"/>
              </a:rPr>
              <a:t> hon </a:t>
            </a:r>
            <a:r>
              <a:rPr lang="en-GB" dirty="0" err="1">
                <a:latin typeface="Albany" pitchFamily="18"/>
                <a:cs typeface="Tahoma" pitchFamily="2"/>
              </a:rPr>
              <a:t>gör</a:t>
            </a:r>
            <a:r>
              <a:rPr lang="en-GB" dirty="0">
                <a:latin typeface="Albany" pitchFamily="18"/>
                <a:cs typeface="Tahoma" pitchFamily="2"/>
              </a:rPr>
              <a:t> </a:t>
            </a:r>
            <a:r>
              <a:rPr lang="en-GB" dirty="0" err="1">
                <a:latin typeface="Albany" pitchFamily="18"/>
                <a:cs typeface="Tahoma" pitchFamily="2"/>
              </a:rPr>
              <a:t>det</a:t>
            </a:r>
            <a:r>
              <a:rPr lang="en-GB" dirty="0">
                <a:latin typeface="Albany" pitchFamily="18"/>
                <a:cs typeface="Tahoma" pitchFamily="2"/>
              </a:rPr>
              <a:t>:</a:t>
            </a:r>
          </a:p>
          <a:p>
            <a:pPr lvl="0">
              <a:buNone/>
            </a:pPr>
            <a:r>
              <a:rPr lang="en-GB" dirty="0">
                <a:latin typeface="Albany" pitchFamily="18"/>
                <a:cs typeface="Tahoma" pitchFamily="2"/>
              </a:rPr>
              <a:t>Den </a:t>
            </a:r>
            <a:r>
              <a:rPr lang="en-GB" dirty="0" err="1">
                <a:latin typeface="Albany" pitchFamily="18"/>
                <a:cs typeface="Tahoma" pitchFamily="2"/>
              </a:rPr>
              <a:t>för</a:t>
            </a:r>
            <a:r>
              <a:rPr lang="en-GB" dirty="0">
                <a:latin typeface="Albany" pitchFamily="18"/>
                <a:cs typeface="Tahoma" pitchFamily="2"/>
              </a:rPr>
              <a:t> </a:t>
            </a:r>
            <a:r>
              <a:rPr lang="en-GB" dirty="0" err="1">
                <a:latin typeface="Albany" pitchFamily="18"/>
                <a:cs typeface="Tahoma" pitchFamily="2"/>
              </a:rPr>
              <a:t>er</a:t>
            </a:r>
            <a:r>
              <a:rPr lang="en-GB" dirty="0">
                <a:latin typeface="Albany" pitchFamily="18"/>
                <a:cs typeface="Tahoma" pitchFamily="2"/>
              </a:rPr>
              <a:t> med </a:t>
            </a:r>
            <a:r>
              <a:rPr lang="en-GB" dirty="0" err="1">
                <a:latin typeface="Albany" pitchFamily="18"/>
                <a:cs typeface="Tahoma" pitchFamily="2"/>
              </a:rPr>
              <a:t>stor</a:t>
            </a:r>
            <a:r>
              <a:rPr lang="en-GB" dirty="0">
                <a:latin typeface="Albany" pitchFamily="18"/>
                <a:cs typeface="Tahoma" pitchFamily="2"/>
              </a:rPr>
              <a:t> marginal </a:t>
            </a:r>
            <a:r>
              <a:rPr lang="en-GB" dirty="0" err="1">
                <a:latin typeface="Albany" pitchFamily="18"/>
                <a:cs typeface="Tahoma" pitchFamily="2"/>
              </a:rPr>
              <a:t>viktigaste</a:t>
            </a:r>
            <a:r>
              <a:rPr lang="en-GB" dirty="0">
                <a:latin typeface="Albany" pitchFamily="18"/>
                <a:cs typeface="Tahoma" pitchFamily="2"/>
              </a:rPr>
              <a:t> </a:t>
            </a:r>
            <a:r>
              <a:rPr lang="en-GB" dirty="0" err="1">
                <a:latin typeface="Albany" pitchFamily="18"/>
                <a:cs typeface="Tahoma" pitchFamily="2"/>
              </a:rPr>
              <a:t>personen</a:t>
            </a:r>
            <a:r>
              <a:rPr lang="en-GB" dirty="0">
                <a:latin typeface="Albany" pitchFamily="18"/>
                <a:cs typeface="Tahoma" pitchFamily="2"/>
              </a:rPr>
              <a:t>:</a:t>
            </a:r>
          </a:p>
          <a:p>
            <a:pPr lvl="0">
              <a:buNone/>
            </a:pPr>
            <a:r>
              <a:rPr lang="en-GB" dirty="0">
                <a:latin typeface="Albany" pitchFamily="18"/>
                <a:cs typeface="Tahoma" pitchFamily="2"/>
              </a:rPr>
              <a:t>Sonja </a:t>
            </a:r>
            <a:r>
              <a:rPr lang="en-GB" dirty="0" err="1">
                <a:latin typeface="Albany" pitchFamily="18"/>
                <a:cs typeface="Tahoma" pitchFamily="2"/>
              </a:rPr>
              <a:t>ger</a:t>
            </a:r>
            <a:r>
              <a:rPr lang="en-GB" dirty="0">
                <a:latin typeface="Albany" pitchFamily="18"/>
                <a:cs typeface="Tahoma" pitchFamily="2"/>
              </a:rPr>
              <a:t> </a:t>
            </a:r>
            <a:r>
              <a:rPr lang="en-GB" dirty="0" err="1">
                <a:latin typeface="Albany" pitchFamily="18"/>
                <a:cs typeface="Tahoma" pitchFamily="2"/>
              </a:rPr>
              <a:t>praktisk</a:t>
            </a:r>
            <a:r>
              <a:rPr lang="en-GB" dirty="0">
                <a:latin typeface="Albany" pitchFamily="18"/>
                <a:cs typeface="Tahoma" pitchFamily="2"/>
              </a:rPr>
              <a:t> information om </a:t>
            </a:r>
            <a:r>
              <a:rPr lang="en-GB" dirty="0" err="1">
                <a:latin typeface="Albany" pitchFamily="18"/>
                <a:cs typeface="Tahoma" pitchFamily="2"/>
              </a:rPr>
              <a:t>hur</a:t>
            </a:r>
            <a:r>
              <a:rPr lang="en-GB" dirty="0">
                <a:latin typeface="Albany" pitchFamily="18"/>
                <a:cs typeface="Tahoma" pitchFamily="2"/>
              </a:rPr>
              <a:t> </a:t>
            </a:r>
            <a:r>
              <a:rPr lang="en-GB" dirty="0" err="1">
                <a:latin typeface="Albany" pitchFamily="18"/>
                <a:cs typeface="Tahoma" pitchFamily="2"/>
              </a:rPr>
              <a:t>ni</a:t>
            </a:r>
            <a:r>
              <a:rPr lang="en-GB" dirty="0">
                <a:latin typeface="Albany" pitchFamily="18"/>
                <a:cs typeface="Tahoma" pitchFamily="2"/>
              </a:rPr>
              <a:t> </a:t>
            </a:r>
            <a:r>
              <a:rPr lang="en-GB" dirty="0" err="1">
                <a:latin typeface="Albany" pitchFamily="18"/>
                <a:cs typeface="Tahoma" pitchFamily="2"/>
              </a:rPr>
              <a:t>klarar</a:t>
            </a:r>
            <a:r>
              <a:rPr lang="en-GB" dirty="0">
                <a:latin typeface="Albany" pitchFamily="18"/>
                <a:cs typeface="Tahoma" pitchFamily="2"/>
              </a:rPr>
              <a:t> </a:t>
            </a:r>
            <a:r>
              <a:rPr lang="en-GB" dirty="0" err="1">
                <a:latin typeface="Albany" pitchFamily="18"/>
                <a:cs typeface="Tahoma" pitchFamily="2"/>
              </a:rPr>
              <a:t>vardagen</a:t>
            </a:r>
            <a:r>
              <a:rPr lang="en-GB" dirty="0">
                <a:latin typeface="Albany" pitchFamily="18"/>
                <a:cs typeface="Tahoma" pitchFamily="2"/>
              </a:rPr>
              <a:t>.</a:t>
            </a:r>
          </a:p>
          <a:p>
            <a:pPr lvl="0">
              <a:buNone/>
            </a:pPr>
            <a:endParaRPr lang="en-GB" dirty="0">
              <a:latin typeface="Albany" pitchFamily="18"/>
              <a:cs typeface="Tahoma" pitchFamily="2"/>
            </a:endParaRPr>
          </a:p>
          <a:p>
            <a:pPr lvl="0">
              <a:buNone/>
            </a:pPr>
            <a:r>
              <a:rPr lang="en-GB" dirty="0">
                <a:latin typeface="Albany" pitchFamily="18"/>
                <a:cs typeface="Tahoma" pitchFamily="2"/>
              </a:rPr>
              <a:t>Till slut </a:t>
            </a:r>
            <a:r>
              <a:rPr lang="en-GB" dirty="0" err="1">
                <a:latin typeface="Albany" pitchFamily="18"/>
                <a:cs typeface="Tahoma" pitchFamily="2"/>
              </a:rPr>
              <a:t>ska</a:t>
            </a:r>
            <a:r>
              <a:rPr lang="en-GB" dirty="0">
                <a:latin typeface="Albany" pitchFamily="18"/>
                <a:cs typeface="Tahoma" pitchFamily="2"/>
              </a:rPr>
              <a:t> </a:t>
            </a:r>
            <a:r>
              <a:rPr lang="en-GB" dirty="0" err="1">
                <a:latin typeface="Albany" pitchFamily="18"/>
                <a:cs typeface="Tahoma" pitchFamily="2"/>
              </a:rPr>
              <a:t>ni</a:t>
            </a:r>
            <a:r>
              <a:rPr lang="en-GB" dirty="0">
                <a:latin typeface="Albany" pitchFamily="18"/>
                <a:cs typeface="Tahoma" pitchFamily="2"/>
              </a:rPr>
              <a:t> </a:t>
            </a:r>
            <a:r>
              <a:rPr lang="en-GB" dirty="0" err="1">
                <a:latin typeface="Albany" pitchFamily="18"/>
                <a:cs typeface="Tahoma" pitchFamily="2"/>
              </a:rPr>
              <a:t>fylla</a:t>
            </a:r>
            <a:r>
              <a:rPr lang="en-GB" dirty="0">
                <a:latin typeface="Albany" pitchFamily="18"/>
                <a:cs typeface="Tahoma" pitchFamily="2"/>
              </a:rPr>
              <a:t> </a:t>
            </a:r>
            <a:r>
              <a:rPr lang="en-GB" dirty="0" err="1">
                <a:latin typeface="Albany" pitchFamily="18"/>
                <a:cs typeface="Tahoma" pitchFamily="2"/>
              </a:rPr>
              <a:t>i</a:t>
            </a:r>
            <a:r>
              <a:rPr lang="en-GB" dirty="0">
                <a:latin typeface="Albany" pitchFamily="18"/>
                <a:cs typeface="Tahoma" pitchFamily="2"/>
              </a:rPr>
              <a:t> </a:t>
            </a:r>
            <a:r>
              <a:rPr lang="en-GB" dirty="0" err="1">
                <a:latin typeface="Albany" pitchFamily="18"/>
                <a:cs typeface="Tahoma" pitchFamily="2"/>
              </a:rPr>
              <a:t>en</a:t>
            </a:r>
            <a:r>
              <a:rPr lang="en-GB" dirty="0">
                <a:latin typeface="Albany" pitchFamily="18"/>
                <a:cs typeface="Tahoma" pitchFamily="2"/>
              </a:rPr>
              <a:t> </a:t>
            </a:r>
            <a:r>
              <a:rPr lang="en-GB" dirty="0" err="1">
                <a:latin typeface="Albany" pitchFamily="18"/>
                <a:cs typeface="Tahoma" pitchFamily="2"/>
              </a:rPr>
              <a:t>enkät</a:t>
            </a:r>
            <a:r>
              <a:rPr lang="en-GB" dirty="0">
                <a:latin typeface="Albany" pitchFamily="18"/>
                <a:cs typeface="Tahoma" pitchFamily="2"/>
              </a:rPr>
              <a:t> </a:t>
            </a:r>
            <a:r>
              <a:rPr lang="en-GB" dirty="0" err="1">
                <a:latin typeface="Albany" pitchFamily="18"/>
                <a:cs typeface="Tahoma" pitchFamily="2"/>
              </a:rPr>
              <a:t>där</a:t>
            </a:r>
            <a:r>
              <a:rPr lang="en-GB" dirty="0">
                <a:latin typeface="Albany" pitchFamily="18"/>
                <a:cs typeface="Tahoma" pitchFamily="2"/>
              </a:rPr>
              <a:t> vi </a:t>
            </a:r>
            <a:r>
              <a:rPr lang="en-GB" dirty="0" err="1">
                <a:latin typeface="Albany" pitchFamily="18"/>
                <a:cs typeface="Tahoma" pitchFamily="2"/>
              </a:rPr>
              <a:t>vill</a:t>
            </a:r>
            <a:r>
              <a:rPr lang="en-GB" dirty="0">
                <a:latin typeface="Albany" pitchFamily="18"/>
                <a:cs typeface="Tahoma" pitchFamily="2"/>
              </a:rPr>
              <a:t> </a:t>
            </a:r>
            <a:r>
              <a:rPr lang="en-GB" dirty="0" err="1">
                <a:latin typeface="Albany" pitchFamily="18"/>
                <a:cs typeface="Tahoma" pitchFamily="2"/>
              </a:rPr>
              <a:t>veta</a:t>
            </a:r>
            <a:r>
              <a:rPr lang="en-GB" dirty="0">
                <a:latin typeface="Albany" pitchFamily="18"/>
                <a:cs typeface="Tahoma" pitchFamily="2"/>
              </a:rPr>
              <a:t> </a:t>
            </a:r>
            <a:r>
              <a:rPr lang="en-GB" dirty="0" err="1">
                <a:latin typeface="Albany" pitchFamily="18"/>
                <a:cs typeface="Tahoma" pitchFamily="2"/>
              </a:rPr>
              <a:t>vem</a:t>
            </a:r>
            <a:r>
              <a:rPr lang="en-GB" dirty="0">
                <a:latin typeface="Albany" pitchFamily="18"/>
                <a:cs typeface="Tahoma" pitchFamily="2"/>
              </a:rPr>
              <a:t> </a:t>
            </a:r>
            <a:r>
              <a:rPr lang="en-GB" dirty="0" err="1">
                <a:latin typeface="Albany" pitchFamily="18"/>
                <a:cs typeface="Tahoma" pitchFamily="2"/>
              </a:rPr>
              <a:t>ni</a:t>
            </a:r>
            <a:r>
              <a:rPr lang="en-GB" dirty="0">
                <a:latin typeface="Albany" pitchFamily="18"/>
                <a:cs typeface="Tahoma" pitchFamily="2"/>
              </a:rPr>
              <a:t> </a:t>
            </a:r>
            <a:r>
              <a:rPr lang="en-GB" dirty="0" err="1">
                <a:latin typeface="Albany" pitchFamily="18"/>
                <a:cs typeface="Tahoma" pitchFamily="2"/>
              </a:rPr>
              <a:t>är</a:t>
            </a:r>
            <a:r>
              <a:rPr lang="en-GB" dirty="0">
                <a:latin typeface="Albany" pitchFamily="18"/>
                <a:cs typeface="Tahoma" pitchFamily="2"/>
              </a:rPr>
              <a:t>. </a:t>
            </a:r>
            <a:r>
              <a:rPr lang="sv-SE" sz="2000" b="0" i="0" u="none" strike="noStrike" kern="1200" dirty="0">
                <a:ln>
                  <a:noFill/>
                </a:ln>
                <a:effectLst/>
                <a:latin typeface="Liberation Sans" pitchFamily="18"/>
              </a:rPr>
              <a:t>enkäten (varför de sökte ES, hur de fick info om ES, vad de hoppas utbildningen leder till</a:t>
            </a:r>
            <a:endParaRPr lang="en-GB" dirty="0">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Notes Placeholder 2"/>
          <p:cNvSpPr txBox="1">
            <a:spLocks noGrp="1"/>
          </p:cNvSpPr>
          <p:nvPr>
            <p:ph type="body" sz="quarter" idx="1"/>
          </p:nvPr>
        </p:nvSpPr>
        <p:spPr>
          <a:xfrm>
            <a:off x="777239" y="4777559"/>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sv-SE" sz="2000" b="0" i="0" u="none" strike="noStrike" kern="1200" dirty="0">
                <a:ln>
                  <a:noFill/>
                </a:ln>
                <a:effectLst/>
                <a:latin typeface="Liberation Sans" pitchFamily="18"/>
              </a:rPr>
              <a:t>Varför energisystem </a:t>
            </a:r>
          </a:p>
          <a:p>
            <a:pPr>
              <a:buNone/>
            </a:pPr>
            <a:endParaRPr lang="sv-SE" sz="2000" b="0" i="0" u="none" strike="noStrike" kern="1200" dirty="0">
              <a:ln>
                <a:noFill/>
              </a:ln>
              <a:effectLst/>
              <a:latin typeface="Liberation Sans" pitchFamily="18"/>
            </a:endParaRPr>
          </a:p>
          <a:p>
            <a:pPr>
              <a:buNone/>
            </a:pPr>
            <a:r>
              <a:rPr lang="sv-SE" sz="2000" b="0" i="0" u="none" strike="noStrike" kern="1200" dirty="0">
                <a:ln>
                  <a:noFill/>
                </a:ln>
                <a:effectLst/>
                <a:latin typeface="Liberation Sans" pitchFamily="18"/>
              </a:rPr>
              <a:t>Ni alla kan ju ha era egna anledningar varför ni har valt programmet. Men jag tänkte nämna några tankar om varför programmet finns och varför det är utformat </a:t>
            </a:r>
          </a:p>
          <a:p>
            <a:pPr>
              <a:buNone/>
            </a:pPr>
            <a:r>
              <a:rPr lang="sv-SE" sz="2000" b="0" i="0" u="none" strike="noStrike" kern="1200" dirty="0">
                <a:ln>
                  <a:noFill/>
                </a:ln>
                <a:effectLst/>
                <a:latin typeface="Liberation Sans" pitchFamily="18"/>
              </a:rPr>
              <a:t>Idag står vi inför fantastiska utmaningar, </a:t>
            </a:r>
          </a:p>
          <a:p>
            <a:pPr>
              <a:buNone/>
            </a:pPr>
            <a:r>
              <a:rPr lang="sv-SE" sz="2000" b="0" i="0" u="none" strike="noStrike" kern="1200" dirty="0">
                <a:ln>
                  <a:noFill/>
                </a:ln>
                <a:effectLst/>
                <a:latin typeface="Liberation Sans" pitchFamily="18"/>
              </a:rPr>
              <a:t>Vi vet att tillgång till kommersiell energi, så som el, bensin och gas är helt avgörande för vårt välstånd.  Och att denna tillgång lyfter miljontals människor ur fattigdom varje år. </a:t>
            </a:r>
          </a:p>
          <a:p>
            <a:pPr>
              <a:buNone/>
            </a:pPr>
            <a:r>
              <a:rPr lang="sv-SE" sz="2000" b="0" i="0" u="none" strike="noStrike" kern="1200" dirty="0">
                <a:ln>
                  <a:noFill/>
                </a:ln>
                <a:effectLst/>
                <a:latin typeface="Liberation Sans" pitchFamily="18"/>
              </a:rPr>
              <a:t>Men vi vet också att brist på densamma förnekar miljardtals människor samma resa. </a:t>
            </a:r>
          </a:p>
          <a:p>
            <a:pPr>
              <a:buNone/>
            </a:pPr>
            <a:r>
              <a:rPr lang="sv-SE" sz="2000" b="0" i="0" u="none" strike="noStrike" kern="1200" dirty="0">
                <a:ln>
                  <a:noFill/>
                </a:ln>
                <a:effectLst/>
                <a:latin typeface="Liberation Sans" pitchFamily="18"/>
              </a:rPr>
              <a:t>Samtidigt vet vi vet att förbränning av kol, olja och </a:t>
            </a:r>
            <a:r>
              <a:rPr lang="sv-SE" sz="2000" b="0" i="0" u="none" strike="noStrike" kern="1200" dirty="0" err="1">
                <a:ln>
                  <a:noFill/>
                </a:ln>
                <a:effectLst/>
                <a:latin typeface="Liberation Sans" pitchFamily="18"/>
              </a:rPr>
              <a:t>fosilgas</a:t>
            </a:r>
            <a:r>
              <a:rPr lang="sv-SE" sz="2000" b="0" i="0" u="none" strike="noStrike" kern="1200" dirty="0">
                <a:ln>
                  <a:noFill/>
                </a:ln>
                <a:effectLst/>
                <a:latin typeface="Liberation Sans" pitchFamily="18"/>
              </a:rPr>
              <a:t> förstör vårt klimat och äventyrar vår hälsa. Och på nationell nivå, med energiöverenskommelsen, och på internationell nivå med parismötet, har man beslutat att vi måste kliva in i en ny energi-era. </a:t>
            </a:r>
          </a:p>
          <a:p>
            <a:pPr>
              <a:buNone/>
            </a:pPr>
            <a:r>
              <a:rPr lang="sv-SE" sz="2000" b="0" i="0" u="none" strike="noStrike" kern="1200" dirty="0">
                <a:ln>
                  <a:noFill/>
                </a:ln>
                <a:effectLst/>
                <a:latin typeface="Liberation Sans" pitchFamily="18"/>
              </a:rPr>
              <a:t>Det betyder att de närmaste 40 åren, d.v.s. under eran yrkeskarriär, så kommer Sveriges och världens </a:t>
            </a:r>
            <a:r>
              <a:rPr lang="sv-SE" sz="2000" b="0" i="0" u="none" strike="noStrike" kern="1200" dirty="0" err="1">
                <a:ln>
                  <a:noFill/>
                </a:ln>
                <a:effectLst/>
                <a:latin typeface="Liberation Sans" pitchFamily="18"/>
              </a:rPr>
              <a:t>energinfrastruktur</a:t>
            </a:r>
            <a:r>
              <a:rPr lang="sv-SE" sz="2000" b="0" i="0" u="none" strike="noStrike" kern="1200" dirty="0">
                <a:ln>
                  <a:noFill/>
                </a:ln>
                <a:effectLst/>
                <a:latin typeface="Liberation Sans" pitchFamily="18"/>
              </a:rPr>
              <a:t> helt att reformeras. </a:t>
            </a:r>
          </a:p>
          <a:p>
            <a:pPr>
              <a:buNone/>
            </a:pPr>
            <a:r>
              <a:rPr lang="sv-SE" sz="2000" b="0" i="0" u="none" strike="noStrike" kern="1200" dirty="0">
                <a:ln>
                  <a:noFill/>
                </a:ln>
                <a:effectLst/>
                <a:latin typeface="Liberation Sans" pitchFamily="18"/>
              </a:rPr>
              <a:t> </a:t>
            </a:r>
          </a:p>
          <a:p>
            <a:pPr>
              <a:buNone/>
            </a:pPr>
            <a:r>
              <a:rPr lang="sv-SE" sz="2000" b="0" i="0" u="none" strike="noStrike" kern="1200" dirty="0">
                <a:ln>
                  <a:noFill/>
                </a:ln>
                <a:effectLst/>
                <a:latin typeface="Liberation Sans" pitchFamily="18"/>
              </a:rPr>
              <a:t>Eftersom hela vårt samhälle drivs av energi blir radikal förändring väldigt komplex. Både tekniskt komplex, vilka material optimerar solceller, hur driver jag ett kärnkraftverk med kärnavfall, hur bygger jag ett elnät för vindkraft, hur förbränner jag bäst biomassa. </a:t>
            </a:r>
          </a:p>
          <a:p>
            <a:pPr>
              <a:buNone/>
            </a:pPr>
            <a:r>
              <a:rPr lang="sv-SE" sz="2000" b="0" i="0" u="none" strike="noStrike" kern="1200" dirty="0">
                <a:ln>
                  <a:noFill/>
                </a:ln>
                <a:effectLst/>
                <a:latin typeface="Liberation Sans" pitchFamily="18"/>
              </a:rPr>
              <a:t>Man måste även förstå hur biosfären och geosfären, </a:t>
            </a:r>
            <a:r>
              <a:rPr lang="sv-SE" sz="2000" b="0" i="0" u="none" strike="noStrike" kern="1200" dirty="0" err="1">
                <a:ln>
                  <a:noFill/>
                </a:ln>
                <a:effectLst/>
                <a:latin typeface="Liberation Sans" pitchFamily="18"/>
              </a:rPr>
              <a:t>d.v.s</a:t>
            </a:r>
            <a:r>
              <a:rPr lang="sv-SE" sz="2000" b="0" i="0" u="none" strike="noStrike" kern="1200" dirty="0">
                <a:ln>
                  <a:noFill/>
                </a:ln>
                <a:effectLst/>
                <a:latin typeface="Liberation Sans" pitchFamily="18"/>
              </a:rPr>
              <a:t> miljön fungerar; hur påverkar vattenkraften ålvandringen, hur påverkar ökat </a:t>
            </a:r>
            <a:r>
              <a:rPr lang="sv-SE" sz="2000" b="0" i="0" u="none" strike="noStrike" kern="1200" dirty="0" err="1">
                <a:ln>
                  <a:noFill/>
                </a:ln>
                <a:effectLst/>
                <a:latin typeface="Liberation Sans" pitchFamily="18"/>
              </a:rPr>
              <a:t>utag</a:t>
            </a:r>
            <a:r>
              <a:rPr lang="sv-SE" sz="2000" b="0" i="0" u="none" strike="noStrike" kern="1200" dirty="0">
                <a:ln>
                  <a:noFill/>
                </a:ln>
                <a:effectLst/>
                <a:latin typeface="Liberation Sans" pitchFamily="18"/>
              </a:rPr>
              <a:t> av skog inlagring av kol i våra marker, vilka bergsformationer är lämpliga att lagra koldioxid i. </a:t>
            </a:r>
          </a:p>
          <a:p>
            <a:pPr>
              <a:buNone/>
            </a:pPr>
            <a:r>
              <a:rPr lang="sv-SE" sz="2000" b="0" i="0" u="none" strike="noStrike" kern="1200" dirty="0">
                <a:ln>
                  <a:noFill/>
                </a:ln>
                <a:effectLst/>
                <a:latin typeface="Liberation Sans" pitchFamily="18"/>
              </a:rPr>
              <a:t>Men vi måste även kunna tänka bredare än så, vad påverkar människors när det gäller deras energi-användning, vilka marknadsmodeller finns för att introducera småskalig vågkraft i Sverige, vilken lagstiftning reglerar vattenreglering. Vilka andra samhällsintressen måste vi ta hänsyn till vid utbyggnad av vindkraft?  Som ni ser så stryker det an </a:t>
            </a:r>
            <a:r>
              <a:rPr lang="sv-SE" sz="2000" b="0" i="0" u="none" strike="noStrike" kern="1200" dirty="0" err="1">
                <a:ln>
                  <a:noFill/>
                </a:ln>
                <a:effectLst/>
                <a:latin typeface="Liberation Sans" pitchFamily="18"/>
              </a:rPr>
              <a:t>disepliner</a:t>
            </a:r>
            <a:r>
              <a:rPr lang="sv-SE" sz="2000" b="0" i="0" u="none" strike="noStrike" kern="1200" dirty="0">
                <a:ln>
                  <a:noFill/>
                </a:ln>
                <a:effectLst/>
                <a:latin typeface="Liberation Sans" pitchFamily="18"/>
              </a:rPr>
              <a:t> som ekonomi, juridik och samhällsvetenskap. </a:t>
            </a:r>
          </a:p>
          <a:p>
            <a:pPr>
              <a:buNone/>
            </a:pPr>
            <a:r>
              <a:rPr lang="sv-SE" sz="2000" b="0" i="0" u="none" strike="noStrike" kern="1200" dirty="0">
                <a:ln>
                  <a:noFill/>
                </a:ln>
                <a:effectLst/>
                <a:latin typeface="Liberation Sans" pitchFamily="18"/>
              </a:rPr>
              <a:t>Det kräver av oss, att kunna se hela energiprocessen med all dess påverkan på miljö och samhälle som ett </a:t>
            </a:r>
            <a:r>
              <a:rPr lang="sv-SE" sz="2000" b="1" i="0" u="none" strike="noStrike" kern="1200" dirty="0">
                <a:ln>
                  <a:noFill/>
                </a:ln>
                <a:effectLst/>
                <a:latin typeface="Liberation Sans" pitchFamily="18"/>
              </a:rPr>
              <a:t>sammansatt energisystem. </a:t>
            </a:r>
            <a:endParaRPr lang="sv-SE" sz="2000" b="0" i="0" u="none" strike="noStrike" kern="1200" dirty="0">
              <a:ln>
                <a:noFill/>
              </a:ln>
              <a:effectLst/>
              <a:latin typeface="Liberation Sans" pitchFamily="18"/>
            </a:endParaRPr>
          </a:p>
          <a:p>
            <a:pPr>
              <a:buNone/>
            </a:pPr>
            <a:r>
              <a:rPr lang="sv-SE" sz="2000" b="0" i="0" u="none" strike="noStrike" kern="1200" dirty="0">
                <a:ln>
                  <a:noFill/>
                </a:ln>
                <a:effectLst/>
                <a:latin typeface="Liberation Sans" pitchFamily="18"/>
              </a:rPr>
              <a:t>För det behöver samhället ingenjörer, med tillräckligt kunskaps-djup för att skapa tekniska lösningar, men också med en tillräcklig bredd för att förstå och anpassa den tekniska lösningen för samhälle och miljö ikring den. </a:t>
            </a:r>
          </a:p>
          <a:p>
            <a:pPr>
              <a:buNone/>
            </a:pPr>
            <a:r>
              <a:rPr lang="sv-SE" sz="2000" b="0" i="0" u="none" strike="noStrike" kern="1200" dirty="0">
                <a:ln>
                  <a:noFill/>
                </a:ln>
                <a:effectLst/>
                <a:latin typeface="Liberation Sans" pitchFamily="18"/>
              </a:rPr>
              <a:t>Vad är det för ingenjörer vi då behöver? Jo </a:t>
            </a:r>
            <a:r>
              <a:rPr lang="sv-SE" sz="2000" b="0" i="0" u="none" strike="noStrike" kern="1200" dirty="0" err="1">
                <a:ln>
                  <a:noFill/>
                </a:ln>
                <a:effectLst/>
                <a:latin typeface="Liberation Sans" pitchFamily="18"/>
              </a:rPr>
              <a:t>förståss</a:t>
            </a:r>
            <a:r>
              <a:rPr lang="sv-SE" sz="2000" b="0" i="0" u="none" strike="noStrike" kern="1200" dirty="0">
                <a:ln>
                  <a:noFill/>
                </a:ln>
                <a:effectLst/>
                <a:latin typeface="Liberation Sans" pitchFamily="18"/>
              </a:rPr>
              <a:t> ES ingenjörer. </a:t>
            </a:r>
          </a:p>
          <a:p>
            <a:pPr>
              <a:buNone/>
            </a:pPr>
            <a:r>
              <a:rPr lang="sv-SE" sz="2000" b="0" i="0" u="none" strike="noStrike" kern="1200" dirty="0">
                <a:ln>
                  <a:noFill/>
                </a:ln>
                <a:effectLst/>
                <a:latin typeface="Liberation Sans" pitchFamily="18"/>
              </a:rPr>
              <a:t>Men ni har inte bara valt </a:t>
            </a:r>
            <a:r>
              <a:rPr lang="sv-SE" sz="2000" b="0" i="0" u="none" strike="noStrike" kern="1200" dirty="0" err="1">
                <a:ln>
                  <a:noFill/>
                </a:ln>
                <a:effectLst/>
                <a:latin typeface="Liberation Sans" pitchFamily="18"/>
              </a:rPr>
              <a:t>ESni</a:t>
            </a:r>
            <a:r>
              <a:rPr lang="sv-SE" sz="2000" b="0" i="0" u="none" strike="noStrike" kern="1200" dirty="0">
                <a:ln>
                  <a:noFill/>
                </a:ln>
                <a:effectLst/>
                <a:latin typeface="Liberation Sans" pitchFamily="18"/>
              </a:rPr>
              <a:t> har även valt att bli </a:t>
            </a:r>
            <a:r>
              <a:rPr lang="sv-SE" sz="2000" b="0" i="0" u="none" strike="noStrike" kern="1200" dirty="0" err="1">
                <a:ln>
                  <a:noFill/>
                </a:ln>
                <a:effectLst/>
                <a:latin typeface="Liberation Sans" pitchFamily="18"/>
              </a:rPr>
              <a:t>Cvilingenjörer</a:t>
            </a:r>
            <a:r>
              <a:rPr lang="sv-SE" sz="2000" b="0" i="0" u="none" strike="noStrike" kern="1200" dirty="0">
                <a:ln>
                  <a:noFill/>
                </a:ln>
                <a:effectLst/>
                <a:latin typeface="Liberation Sans" pitchFamily="18"/>
              </a:rPr>
              <a:t> . Ett yrke med högt anseende , god lön , stabil arbetsmarknad, där utexaminerade jobbar med det de utbildade sig för, möjlighet att jobba lokalt/ nationellt/ internationellt. Och både som </a:t>
            </a:r>
            <a:r>
              <a:rPr lang="sv-SE" sz="2000" b="0" i="0" u="none" strike="noStrike" kern="1200" dirty="0" err="1">
                <a:ln>
                  <a:noFill/>
                </a:ln>
                <a:effectLst/>
                <a:latin typeface="Liberation Sans" pitchFamily="18"/>
              </a:rPr>
              <a:t>specalist</a:t>
            </a:r>
            <a:r>
              <a:rPr lang="sv-SE" sz="2000" b="0" i="0" u="none" strike="noStrike" kern="1200" dirty="0">
                <a:ln>
                  <a:noFill/>
                </a:ln>
                <a:effectLst/>
                <a:latin typeface="Liberation Sans" pitchFamily="18"/>
              </a:rPr>
              <a:t>, </a:t>
            </a:r>
            <a:r>
              <a:rPr lang="sv-SE" sz="2000" b="0" i="0" u="none" strike="noStrike" kern="1200" dirty="0" err="1">
                <a:ln>
                  <a:noFill/>
                </a:ln>
                <a:effectLst/>
                <a:latin typeface="Liberation Sans" pitchFamily="18"/>
              </a:rPr>
              <a:t>forksare</a:t>
            </a:r>
            <a:r>
              <a:rPr lang="sv-SE" sz="2000" b="0" i="0" u="none" strike="noStrike" kern="1200" dirty="0">
                <a:ln>
                  <a:noFill/>
                </a:ln>
                <a:effectLst/>
                <a:latin typeface="Liberation Sans" pitchFamily="18"/>
              </a:rPr>
              <a:t> , projektledare och även högre chefsbefattningar. Och </a:t>
            </a:r>
            <a:r>
              <a:rPr lang="sv-SE" sz="2000" b="0" i="0" u="none" strike="noStrike" kern="1200" dirty="0" err="1">
                <a:ln>
                  <a:noFill/>
                </a:ln>
                <a:effectLst/>
                <a:latin typeface="Liberation Sans" pitchFamily="18"/>
              </a:rPr>
              <a:t>endel</a:t>
            </a:r>
            <a:r>
              <a:rPr lang="sv-SE" sz="2000" b="0" i="0" u="none" strike="noStrike" kern="1200" dirty="0">
                <a:ln>
                  <a:noFill/>
                </a:ln>
                <a:effectLst/>
                <a:latin typeface="Liberation Sans" pitchFamily="18"/>
              </a:rPr>
              <a:t>  blir en dag PA. </a:t>
            </a:r>
          </a:p>
          <a:p>
            <a:pPr>
              <a:buNone/>
            </a:pPr>
            <a:r>
              <a:rPr lang="sv-SE" sz="2000" b="0" i="0" u="none" strike="noStrike" kern="1200" dirty="0">
                <a:ln>
                  <a:noFill/>
                </a:ln>
                <a:effectLst/>
                <a:latin typeface="Liberation Sans" pitchFamily="18"/>
              </a:rPr>
              <a:t>Ni har även valt SLU och Uppsala universitet, två universitet med forskare och lärare i världsklass;  inom T ex solkraft, vindkraft, vågkraft, kärnkraft, biobränsle och system analys. Men förstås även inom </a:t>
            </a:r>
            <a:r>
              <a:rPr lang="sv-SE" sz="2000" b="0" i="0" u="none" strike="noStrike" kern="1200" dirty="0" err="1">
                <a:ln>
                  <a:noFill/>
                </a:ln>
                <a:effectLst/>
                <a:latin typeface="Liberation Sans" pitchFamily="18"/>
              </a:rPr>
              <a:t>smahällsvetenskap</a:t>
            </a:r>
            <a:r>
              <a:rPr lang="sv-SE" sz="2000" b="0" i="0" u="none" strike="noStrike" kern="1200" dirty="0">
                <a:ln>
                  <a:noFill/>
                </a:ln>
                <a:effectLst/>
                <a:latin typeface="Liberation Sans" pitchFamily="18"/>
              </a:rPr>
              <a:t>, ekonomi, fysik, biologi och kemi. Gör det bästa av tiden och prata med dem. </a:t>
            </a:r>
          </a:p>
          <a:p>
            <a:pPr>
              <a:buNone/>
            </a:pPr>
            <a:r>
              <a:rPr lang="sv-SE" sz="2000" b="0" i="0" u="none" strike="noStrike" kern="1200" dirty="0">
                <a:ln>
                  <a:noFill/>
                </a:ln>
                <a:effectLst/>
                <a:latin typeface="Liberation Sans" pitchFamily="18"/>
              </a:rPr>
              <a:t> </a:t>
            </a:r>
          </a:p>
          <a:p>
            <a:pPr>
              <a:buNone/>
            </a:pPr>
            <a:r>
              <a:rPr lang="sv-SE" sz="2000" b="0" i="0" u="none" strike="noStrike" kern="1200" dirty="0">
                <a:ln>
                  <a:noFill/>
                </a:ln>
                <a:effectLst/>
                <a:latin typeface="Liberation Sans" pitchFamily="18"/>
              </a:rPr>
              <a:t>För att summera vad jag vill ha sagt: Jag tycker att ni ska känna er nöjda och stolta över ert val av program och universitet.- Och jag vill hälsa er varmt välkomna till det som jag tror </a:t>
            </a:r>
            <a:r>
              <a:rPr lang="sv-SE" sz="2000" b="0" i="0" u="none" strike="noStrike" kern="1200" dirty="0" err="1">
                <a:ln>
                  <a:noFill/>
                </a:ln>
                <a:effectLst/>
                <a:latin typeface="Liberation Sans" pitchFamily="18"/>
              </a:rPr>
              <a:t>kommaer</a:t>
            </a:r>
            <a:r>
              <a:rPr lang="sv-SE" sz="2000" b="0" i="0" u="none" strike="noStrike" kern="1200" dirty="0">
                <a:ln>
                  <a:noFill/>
                </a:ln>
                <a:effectLst/>
                <a:latin typeface="Liberation Sans" pitchFamily="18"/>
              </a:rPr>
              <a:t> bli fem fantastiska år för er. </a:t>
            </a:r>
          </a:p>
          <a:p>
            <a:pPr>
              <a:buNone/>
            </a:pPr>
            <a:r>
              <a:rPr lang="sv-SE" sz="2000" b="0" i="0" u="none" strike="noStrike" kern="1200" dirty="0">
                <a:ln>
                  <a:noFill/>
                </a:ln>
                <a:effectLst/>
                <a:latin typeface="Liberation Sans" pitchFamily="18"/>
              </a:rPr>
              <a:t> </a:t>
            </a:r>
          </a:p>
          <a:p>
            <a:pPr>
              <a:buNone/>
            </a:pPr>
            <a:r>
              <a:rPr lang="sv-SE" sz="2000" b="0" i="0" u="none" strike="noStrike" kern="1200" dirty="0">
                <a:ln>
                  <a:noFill/>
                </a:ln>
                <a:effectLst/>
                <a:latin typeface="Liberation Sans" pitchFamily="18"/>
              </a:rPr>
              <a:t> </a:t>
            </a:r>
          </a:p>
          <a:p>
            <a:pPr>
              <a:buNone/>
            </a:pPr>
            <a:r>
              <a:rPr lang="sv-SE" sz="2000" b="0" i="0" u="none" strike="noStrike" kern="1200" dirty="0">
                <a:ln>
                  <a:noFill/>
                </a:ln>
                <a:effectLst/>
                <a:latin typeface="Liberation Sans" pitchFamily="18"/>
              </a:rPr>
              <a:t>Nu till lite detaljer, </a:t>
            </a:r>
          </a:p>
          <a:p>
            <a:pPr>
              <a:buNone/>
            </a:pPr>
            <a:r>
              <a:rPr lang="sv-SE" sz="2000" b="0" i="0" u="none" strike="noStrike" kern="1200" dirty="0">
                <a:ln>
                  <a:noFill/>
                </a:ln>
                <a:effectLst/>
                <a:latin typeface="Liberation Sans" pitchFamily="18"/>
              </a:rPr>
              <a:t> </a:t>
            </a:r>
          </a:p>
          <a:p>
            <a:pPr>
              <a:buNone/>
            </a:pPr>
            <a:r>
              <a:rPr lang="sv-SE" sz="2000" b="0" i="0" u="none" strike="noStrike" kern="1200" dirty="0">
                <a:ln>
                  <a:noFill/>
                </a:ln>
                <a:effectLst/>
                <a:latin typeface="Liberation Sans" pitchFamily="18"/>
              </a:rPr>
              <a:t> </a:t>
            </a:r>
          </a:p>
          <a:p>
            <a:pPr marL="216000" lvl="0" indent="0">
              <a:buNone/>
            </a:pPr>
            <a:endParaRPr lang="en-GB" dirty="0">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r>
              <a:rPr lang="en-US" dirty="0" err="1"/>
              <a:t>Ordmoln</a:t>
            </a:r>
            <a:endParaRPr lang="en-US" dirty="0"/>
          </a:p>
        </p:txBody>
      </p:sp>
      <p:sp>
        <p:nvSpPr>
          <p:cNvPr id="4" name="Slide Number Placeholder 3"/>
          <p:cNvSpPr>
            <a:spLocks noGrp="1"/>
          </p:cNvSpPr>
          <p:nvPr>
            <p:ph type="sldNum" sz="quarter" idx="10"/>
          </p:nvPr>
        </p:nvSpPr>
        <p:spPr/>
        <p:txBody>
          <a:bodyPr/>
          <a:lstStyle/>
          <a:p>
            <a:pPr lvl="0"/>
            <a:fld id="{1E9B3B12-105B-4E3E-8EDE-3A340E525989}" type="slidenum">
              <a:rPr lang="sv-SE" smtClean="0"/>
              <a:t>6</a:t>
            </a:fld>
            <a:endParaRPr lang="sv-SE"/>
          </a:p>
        </p:txBody>
      </p:sp>
    </p:spTree>
    <p:extLst>
      <p:ext uri="{BB962C8B-B14F-4D97-AF65-F5344CB8AC3E}">
        <p14:creationId xmlns:p14="http://schemas.microsoft.com/office/powerpoint/2010/main" val="396269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lvl="0"/>
            <a:fld id="{1E9B3B12-105B-4E3E-8EDE-3A340E525989}" type="slidenum">
              <a:rPr lang="en-US" smtClean="0"/>
              <a:t>7</a:t>
            </a:fld>
            <a:endParaRPr lang="en-US"/>
          </a:p>
        </p:txBody>
      </p:sp>
    </p:spTree>
    <p:extLst>
      <p:ext uri="{BB962C8B-B14F-4D97-AF65-F5344CB8AC3E}">
        <p14:creationId xmlns:p14="http://schemas.microsoft.com/office/powerpoint/2010/main" val="45058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371600" y="763588"/>
            <a:ext cx="50292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p>
        </p:txBody>
      </p:sp>
      <p:sp>
        <p:nvSpPr>
          <p:cNvPr id="4" name="Header Placeholder 3"/>
          <p:cNvSpPr>
            <a:spLocks noGrp="1"/>
          </p:cNvSpPr>
          <p:nvPr>
            <p:ph type="hdr" sz="quarter"/>
          </p:nvPr>
        </p:nvSpPr>
        <p:spPr/>
        <p:txBody>
          <a:bodyPr/>
          <a:lstStyle/>
          <a:p>
            <a:pPr>
              <a:defRPr/>
            </a:pPr>
            <a:endParaRPr lang="sv-SE"/>
          </a:p>
        </p:txBody>
      </p:sp>
      <p:sp>
        <p:nvSpPr>
          <p:cNvPr id="5" name="Slide Number Placeholder 4"/>
          <p:cNvSpPr>
            <a:spLocks noGrp="1"/>
          </p:cNvSpPr>
          <p:nvPr>
            <p:ph type="sldNum" sz="quarter" idx="5"/>
          </p:nvPr>
        </p:nvSpPr>
        <p:spPr/>
        <p:txBody>
          <a:bodyPr/>
          <a:lstStyle/>
          <a:p>
            <a:pPr>
              <a:defRPr/>
            </a:pPr>
            <a:fld id="{E7F47548-B417-45BD-A7EE-8A4F023AF38C}" type="slidenum">
              <a:rPr lang="sv-SE" smtClean="0"/>
              <a:pPr>
                <a:defRPr/>
              </a:pPr>
              <a:t>8</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Notes Placeholder 2"/>
          <p:cNvSpPr txBox="1">
            <a:spLocks noGrp="1"/>
          </p:cNvSpPr>
          <p:nvPr>
            <p:ph type="body" sz="quarter" idx="1"/>
          </p:nvPr>
        </p:nvSpPr>
        <p:spPr>
          <a:xfrm>
            <a:off x="777239" y="4777559"/>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err="1">
                <a:latin typeface="Albany" pitchFamily="18"/>
                <a:cs typeface="Tahoma" pitchFamily="2"/>
              </a:rPr>
              <a:t>Varje</a:t>
            </a:r>
            <a:r>
              <a:rPr lang="en-GB" dirty="0">
                <a:latin typeface="Albany" pitchFamily="18"/>
                <a:cs typeface="Tahoma" pitchFamily="2"/>
              </a:rPr>
              <a:t> period </a:t>
            </a:r>
            <a:r>
              <a:rPr lang="en-GB" dirty="0" err="1">
                <a:latin typeface="Albany" pitchFamily="18"/>
                <a:cs typeface="Tahoma" pitchFamily="2"/>
              </a:rPr>
              <a:t>slutar</a:t>
            </a:r>
            <a:r>
              <a:rPr lang="en-GB" dirty="0">
                <a:latin typeface="Albany" pitchFamily="18"/>
                <a:cs typeface="Tahoma" pitchFamily="2"/>
              </a:rPr>
              <a:t> med </a:t>
            </a:r>
            <a:r>
              <a:rPr lang="en-GB" dirty="0" err="1">
                <a:latin typeface="Albany" pitchFamily="18"/>
                <a:cs typeface="Tahoma" pitchFamily="2"/>
              </a:rPr>
              <a:t>en</a:t>
            </a:r>
            <a:r>
              <a:rPr lang="en-GB" dirty="0">
                <a:latin typeface="Albany" pitchFamily="18"/>
                <a:cs typeface="Tahoma" pitchFamily="2"/>
              </a:rPr>
              <a:t> </a:t>
            </a:r>
            <a:r>
              <a:rPr lang="en-GB" dirty="0" err="1">
                <a:latin typeface="Albany" pitchFamily="18"/>
                <a:cs typeface="Tahoma" pitchFamily="2"/>
              </a:rPr>
              <a:t>tentaperiod</a:t>
            </a:r>
            <a:r>
              <a:rPr lang="en-GB" dirty="0">
                <a:latin typeface="Albany" pitchFamily="18"/>
                <a:cs typeface="Tahoma" pitchFamily="2"/>
              </a:rPr>
              <a:t>.</a:t>
            </a:r>
          </a:p>
          <a:p>
            <a:pPr lvl="0">
              <a:buNone/>
            </a:pPr>
            <a:r>
              <a:rPr lang="en-GB" dirty="0" err="1">
                <a:latin typeface="Albany" pitchFamily="18"/>
                <a:cs typeface="Tahoma" pitchFamily="2"/>
              </a:rPr>
              <a:t>Det</a:t>
            </a:r>
            <a:r>
              <a:rPr lang="en-GB" dirty="0">
                <a:latin typeface="Albany" pitchFamily="18"/>
                <a:cs typeface="Tahoma" pitchFamily="2"/>
              </a:rPr>
              <a:t> </a:t>
            </a:r>
            <a:r>
              <a:rPr lang="en-GB" dirty="0" err="1">
                <a:latin typeface="Albany" pitchFamily="18"/>
                <a:cs typeface="Tahoma" pitchFamily="2"/>
              </a:rPr>
              <a:t>finns</a:t>
            </a:r>
            <a:r>
              <a:rPr lang="en-GB" dirty="0">
                <a:latin typeface="Albany" pitchFamily="18"/>
                <a:cs typeface="Tahoma" pitchFamily="2"/>
              </a:rPr>
              <a:t> </a:t>
            </a:r>
            <a:r>
              <a:rPr lang="en-GB" dirty="0" err="1">
                <a:latin typeface="Albany" pitchFamily="18"/>
                <a:cs typeface="Tahoma" pitchFamily="2"/>
              </a:rPr>
              <a:t>omtentor</a:t>
            </a:r>
            <a:r>
              <a:rPr lang="en-GB" dirty="0">
                <a:latin typeface="Albany" pitchFamily="18"/>
                <a:cs typeface="Tahoma" pitchFamily="2"/>
              </a:rPr>
              <a:t>.</a:t>
            </a:r>
          </a:p>
          <a:p>
            <a:pPr lvl="0">
              <a:buNone/>
            </a:pPr>
            <a:endParaRPr lang="en-GB" dirty="0">
              <a:latin typeface="Albany" pitchFamily="18"/>
              <a:cs typeface="Tahoma" pitchFamily="2"/>
            </a:endParaRPr>
          </a:p>
          <a:p>
            <a:pPr lvl="0">
              <a:buNone/>
            </a:pPr>
            <a:endParaRPr lang="en-GB" dirty="0">
              <a:latin typeface="Albany" pitchFamily="18"/>
              <a:cs typeface="Tahoma" pitchFamily="2"/>
            </a:endParaRPr>
          </a:p>
          <a:p>
            <a:pPr lvl="0">
              <a:buNone/>
            </a:pPr>
            <a:r>
              <a:rPr lang="en-GB" dirty="0">
                <a:latin typeface="Albany" pitchFamily="18"/>
                <a:cs typeface="Tahoma" pitchFamily="2"/>
              </a:rPr>
              <a:t>300 </a:t>
            </a:r>
            <a:r>
              <a:rPr lang="en-GB" dirty="0" err="1">
                <a:latin typeface="Albany" pitchFamily="18"/>
                <a:cs typeface="Tahoma" pitchFamily="2"/>
              </a:rPr>
              <a:t>hp</a:t>
            </a:r>
            <a:r>
              <a:rPr lang="en-GB" dirty="0">
                <a:latin typeface="Albany" pitchFamily="18"/>
                <a:cs typeface="Tahoma" pitchFamily="2"/>
              </a:rPr>
              <a:t> </a:t>
            </a:r>
            <a:r>
              <a:rPr lang="en-GB" dirty="0" err="1">
                <a:latin typeface="Albany" pitchFamily="18"/>
                <a:cs typeface="Tahoma" pitchFamily="2"/>
              </a:rPr>
              <a:t>ggr</a:t>
            </a:r>
            <a:r>
              <a:rPr lang="en-GB" dirty="0">
                <a:latin typeface="Albany" pitchFamily="18"/>
                <a:cs typeface="Tahoma" pitchFamily="2"/>
              </a:rPr>
              <a:t> 3,5 </a:t>
            </a:r>
            <a:r>
              <a:rPr lang="en-GB" dirty="0" err="1">
                <a:latin typeface="Albany" pitchFamily="18"/>
                <a:cs typeface="Tahoma" pitchFamily="2"/>
              </a:rPr>
              <a:t>dagar</a:t>
            </a:r>
            <a:r>
              <a:rPr lang="en-GB" dirty="0">
                <a:latin typeface="Albany" pitchFamily="18"/>
                <a:cs typeface="Tahoma" pitchFamily="2"/>
              </a:rPr>
              <a:t>/</a:t>
            </a:r>
            <a:r>
              <a:rPr lang="en-GB" dirty="0" err="1">
                <a:latin typeface="Albany" pitchFamily="18"/>
                <a:cs typeface="Tahoma" pitchFamily="2"/>
              </a:rPr>
              <a:t>hp</a:t>
            </a:r>
            <a:r>
              <a:rPr lang="en-GB" dirty="0">
                <a:latin typeface="Albany" pitchFamily="18"/>
                <a:cs typeface="Tahoma" pitchFamily="2"/>
              </a:rPr>
              <a:t> = ca 1000 </a:t>
            </a:r>
            <a:r>
              <a:rPr lang="en-GB" dirty="0" err="1">
                <a:latin typeface="Albany" pitchFamily="18"/>
                <a:cs typeface="Tahoma" pitchFamily="2"/>
              </a:rPr>
              <a:t>dagar</a:t>
            </a:r>
            <a:endParaRPr lang="en-GB" dirty="0">
              <a:latin typeface="Albany" pitchFamily="18"/>
              <a:cs typeface="Tahoma" pitchFamily="2"/>
            </a:endParaRPr>
          </a:p>
          <a:p>
            <a:pPr lvl="0">
              <a:buNone/>
            </a:pPr>
            <a:r>
              <a:rPr lang="en-GB" dirty="0">
                <a:latin typeface="Albany" pitchFamily="18"/>
                <a:cs typeface="Tahoma" pitchFamily="2"/>
              </a:rPr>
              <a:t>                                       = ca 3 </a:t>
            </a:r>
            <a:r>
              <a:rPr lang="en-GB" dirty="0" err="1">
                <a:latin typeface="Albany" pitchFamily="18"/>
                <a:cs typeface="Tahoma" pitchFamily="2"/>
              </a:rPr>
              <a:t>år</a:t>
            </a:r>
            <a:endParaRPr lang="en-GB" dirty="0">
              <a:latin typeface="Albany" pitchFamily="18"/>
              <a:cs typeface="Tahoma" pitchFamily="2"/>
            </a:endParaRPr>
          </a:p>
          <a:p>
            <a:pPr lvl="0">
              <a:buNone/>
            </a:pPr>
            <a:endParaRPr lang="en-GB" dirty="0">
              <a:latin typeface="Albany" pitchFamily="18"/>
              <a:cs typeface="Tahoma" pitchFamily="2"/>
            </a:endParaRPr>
          </a:p>
          <a:p>
            <a:pPr lvl="0">
              <a:buNone/>
            </a:pPr>
            <a:r>
              <a:rPr lang="en-GB" dirty="0" err="1">
                <a:latin typeface="Albany" pitchFamily="18"/>
                <a:cs typeface="Tahoma" pitchFamily="2"/>
              </a:rPr>
              <a:t>Två</a:t>
            </a:r>
            <a:r>
              <a:rPr lang="en-GB" dirty="0">
                <a:latin typeface="Albany" pitchFamily="18"/>
                <a:cs typeface="Tahoma" pitchFamily="2"/>
              </a:rPr>
              <a:t> </a:t>
            </a:r>
            <a:r>
              <a:rPr lang="en-GB" dirty="0" err="1">
                <a:latin typeface="Albany" pitchFamily="18"/>
                <a:cs typeface="Tahoma" pitchFamily="2"/>
              </a:rPr>
              <a:t>av</a:t>
            </a:r>
            <a:r>
              <a:rPr lang="en-GB" dirty="0">
                <a:latin typeface="Albany" pitchFamily="18"/>
                <a:cs typeface="Tahoma" pitchFamily="2"/>
              </a:rPr>
              <a:t> de </a:t>
            </a:r>
            <a:r>
              <a:rPr lang="en-GB" dirty="0" err="1">
                <a:latin typeface="Albany" pitchFamily="18"/>
                <a:cs typeface="Tahoma" pitchFamily="2"/>
              </a:rPr>
              <a:t>kommande</a:t>
            </a:r>
            <a:r>
              <a:rPr lang="en-GB" dirty="0">
                <a:latin typeface="Albany" pitchFamily="18"/>
                <a:cs typeface="Tahoma" pitchFamily="2"/>
              </a:rPr>
              <a:t> fem </a:t>
            </a:r>
            <a:r>
              <a:rPr lang="en-GB" dirty="0" err="1">
                <a:latin typeface="Albany" pitchFamily="18"/>
                <a:cs typeface="Tahoma" pitchFamily="2"/>
              </a:rPr>
              <a:t>åren</a:t>
            </a:r>
            <a:r>
              <a:rPr lang="en-GB" dirty="0">
                <a:latin typeface="Albany" pitchFamily="18"/>
                <a:cs typeface="Tahoma" pitchFamily="2"/>
              </a:rPr>
              <a:t> </a:t>
            </a:r>
            <a:r>
              <a:rPr lang="en-GB" dirty="0" err="1">
                <a:latin typeface="Albany" pitchFamily="18"/>
                <a:cs typeface="Tahoma" pitchFamily="2"/>
              </a:rPr>
              <a:t>har</a:t>
            </a:r>
            <a:r>
              <a:rPr lang="en-GB" dirty="0">
                <a:latin typeface="Albany" pitchFamily="18"/>
                <a:cs typeface="Tahoma" pitchFamily="2"/>
              </a:rPr>
              <a:t> </a:t>
            </a:r>
            <a:r>
              <a:rPr lang="en-GB" dirty="0" err="1">
                <a:latin typeface="Albany" pitchFamily="18"/>
                <a:cs typeface="Tahoma" pitchFamily="2"/>
              </a:rPr>
              <a:t>ni</a:t>
            </a:r>
            <a:r>
              <a:rPr lang="en-GB" baseline="0" dirty="0">
                <a:latin typeface="Albany" pitchFamily="18"/>
                <a:cs typeface="Tahoma" pitchFamily="2"/>
              </a:rPr>
              <a:t> </a:t>
            </a:r>
            <a:r>
              <a:rPr lang="en-GB" baseline="0" dirty="0" err="1">
                <a:latin typeface="Albany" pitchFamily="18"/>
                <a:cs typeface="Tahoma" pitchFamily="2"/>
              </a:rPr>
              <a:t>ledigt</a:t>
            </a:r>
            <a:r>
              <a:rPr lang="en-GB" baseline="0" dirty="0">
                <a:latin typeface="Albany" pitchFamily="18"/>
                <a:cs typeface="Tahoma" pitchFamily="2"/>
              </a:rPr>
              <a:t>. </a:t>
            </a:r>
          </a:p>
          <a:p>
            <a:pPr lvl="0">
              <a:buNone/>
            </a:pPr>
            <a:endParaRPr lang="en-GB" baseline="0" dirty="0">
              <a:latin typeface="Albany" pitchFamily="18"/>
              <a:cs typeface="Tahoma" pitchFamily="2"/>
            </a:endParaRPr>
          </a:p>
          <a:p>
            <a:pPr lvl="0">
              <a:buNone/>
            </a:pPr>
            <a:r>
              <a:rPr lang="en-GB" baseline="0" dirty="0">
                <a:latin typeface="Albany" pitchFamily="18"/>
                <a:cs typeface="Tahoma" pitchFamily="2"/>
              </a:rPr>
              <a:t>Ni </a:t>
            </a:r>
            <a:r>
              <a:rPr lang="en-GB" baseline="0" dirty="0" err="1">
                <a:latin typeface="Albany" pitchFamily="18"/>
                <a:cs typeface="Tahoma" pitchFamily="2"/>
              </a:rPr>
              <a:t>finns</a:t>
            </a:r>
            <a:r>
              <a:rPr lang="en-GB" baseline="0" dirty="0">
                <a:latin typeface="Albany" pitchFamily="18"/>
                <a:cs typeface="Tahoma" pitchFamily="2"/>
              </a:rPr>
              <a:t> </a:t>
            </a:r>
            <a:r>
              <a:rPr lang="en-GB" baseline="0" dirty="0" err="1">
                <a:latin typeface="Albany" pitchFamily="18"/>
                <a:cs typeface="Tahoma" pitchFamily="2"/>
              </a:rPr>
              <a:t>tid</a:t>
            </a:r>
            <a:r>
              <a:rPr lang="en-GB" baseline="0" dirty="0">
                <a:latin typeface="Albany" pitchFamily="18"/>
                <a:cs typeface="Tahoma" pitchFamily="2"/>
              </a:rPr>
              <a:t>, </a:t>
            </a:r>
            <a:r>
              <a:rPr lang="en-GB" baseline="0" dirty="0" err="1">
                <a:latin typeface="Albany" pitchFamily="18"/>
                <a:cs typeface="Tahoma" pitchFamily="2"/>
              </a:rPr>
              <a:t>tid</a:t>
            </a:r>
            <a:r>
              <a:rPr lang="en-GB" baseline="0" dirty="0">
                <a:latin typeface="Albany" pitchFamily="18"/>
                <a:cs typeface="Tahoma" pitchFamily="2"/>
              </a:rPr>
              <a:t> </a:t>
            </a:r>
            <a:r>
              <a:rPr lang="en-GB" baseline="0" dirty="0" err="1">
                <a:latin typeface="Albany" pitchFamily="18"/>
                <a:cs typeface="Tahoma" pitchFamily="2"/>
              </a:rPr>
              <a:t>att</a:t>
            </a:r>
            <a:r>
              <a:rPr lang="en-GB" baseline="0" dirty="0">
                <a:latin typeface="Albany" pitchFamily="18"/>
                <a:cs typeface="Tahoma" pitchFamily="2"/>
              </a:rPr>
              <a:t> </a:t>
            </a:r>
            <a:r>
              <a:rPr lang="en-GB" baseline="0" dirty="0" err="1">
                <a:latin typeface="Albany" pitchFamily="18"/>
                <a:cs typeface="Tahoma" pitchFamily="2"/>
              </a:rPr>
              <a:t>engagera</a:t>
            </a:r>
            <a:r>
              <a:rPr lang="en-GB" baseline="0" dirty="0">
                <a:latin typeface="Albany" pitchFamily="18"/>
                <a:cs typeface="Tahoma" pitchFamily="2"/>
              </a:rPr>
              <a:t> </a:t>
            </a:r>
            <a:r>
              <a:rPr lang="en-GB" baseline="0" dirty="0" err="1">
                <a:latin typeface="Albany" pitchFamily="18"/>
                <a:cs typeface="Tahoma" pitchFamily="2"/>
              </a:rPr>
              <a:t>er</a:t>
            </a:r>
            <a:r>
              <a:rPr lang="en-GB" baseline="0" dirty="0">
                <a:latin typeface="Albany" pitchFamily="18"/>
                <a:cs typeface="Tahoma" pitchFamily="2"/>
              </a:rPr>
              <a:t> I </a:t>
            </a:r>
            <a:r>
              <a:rPr lang="en-GB" baseline="0" dirty="0" err="1">
                <a:latin typeface="Albany" pitchFamily="18"/>
                <a:cs typeface="Tahoma" pitchFamily="2"/>
              </a:rPr>
              <a:t>sektionen</a:t>
            </a:r>
            <a:r>
              <a:rPr lang="en-GB" baseline="0" dirty="0">
                <a:latin typeface="Albany" pitchFamily="18"/>
                <a:cs typeface="Tahoma" pitchFamily="2"/>
              </a:rPr>
              <a:t>/</a:t>
            </a:r>
            <a:r>
              <a:rPr lang="en-GB" baseline="0" dirty="0" err="1">
                <a:latin typeface="Albany" pitchFamily="18"/>
                <a:cs typeface="Tahoma" pitchFamily="2"/>
              </a:rPr>
              <a:t>kår</a:t>
            </a:r>
            <a:r>
              <a:rPr lang="en-GB" baseline="0" dirty="0">
                <a:latin typeface="Albany" pitchFamily="18"/>
                <a:cs typeface="Tahoma" pitchFamily="2"/>
              </a:rPr>
              <a:t> </a:t>
            </a:r>
            <a:r>
              <a:rPr lang="en-GB" baseline="0" dirty="0" err="1">
                <a:latin typeface="Albany" pitchFamily="18"/>
                <a:cs typeface="Tahoma" pitchFamily="2"/>
              </a:rPr>
              <a:t>för</a:t>
            </a:r>
            <a:r>
              <a:rPr lang="en-GB" baseline="0" dirty="0">
                <a:latin typeface="Albany" pitchFamily="18"/>
                <a:cs typeface="Tahoma" pitchFamily="2"/>
              </a:rPr>
              <a:t> </a:t>
            </a:r>
            <a:r>
              <a:rPr lang="en-GB" baseline="0" dirty="0" err="1">
                <a:latin typeface="Albany" pitchFamily="18"/>
                <a:cs typeface="Tahoma" pitchFamily="2"/>
              </a:rPr>
              <a:t>att</a:t>
            </a:r>
            <a:r>
              <a:rPr lang="en-GB" baseline="0" dirty="0">
                <a:latin typeface="Albany" pitchFamily="18"/>
                <a:cs typeface="Tahoma" pitchFamily="2"/>
              </a:rPr>
              <a:t> </a:t>
            </a:r>
            <a:r>
              <a:rPr lang="en-GB" baseline="0" dirty="0" err="1">
                <a:latin typeface="Albany" pitchFamily="18"/>
                <a:cs typeface="Tahoma" pitchFamily="2"/>
              </a:rPr>
              <a:t>förbättra</a:t>
            </a:r>
            <a:r>
              <a:rPr lang="en-GB" baseline="0" dirty="0">
                <a:latin typeface="Albany" pitchFamily="18"/>
                <a:cs typeface="Tahoma" pitchFamily="2"/>
              </a:rPr>
              <a:t> </a:t>
            </a:r>
            <a:r>
              <a:rPr lang="en-GB" baseline="0" dirty="0" err="1">
                <a:latin typeface="Albany" pitchFamily="18"/>
                <a:cs typeface="Tahoma" pitchFamily="2"/>
              </a:rPr>
              <a:t>ert</a:t>
            </a:r>
            <a:r>
              <a:rPr lang="en-GB" baseline="0" dirty="0">
                <a:latin typeface="Albany" pitchFamily="18"/>
                <a:cs typeface="Tahoma" pitchFamily="2"/>
              </a:rPr>
              <a:t> program </a:t>
            </a:r>
            <a:r>
              <a:rPr lang="en-GB" baseline="0" dirty="0" err="1">
                <a:latin typeface="Albany" pitchFamily="18"/>
                <a:cs typeface="Tahoma" pitchFamily="2"/>
              </a:rPr>
              <a:t>utbildning</a:t>
            </a:r>
            <a:r>
              <a:rPr lang="en-GB" baseline="0" dirty="0">
                <a:latin typeface="Albany" pitchFamily="18"/>
                <a:cs typeface="Tahoma" pitchFamily="2"/>
              </a:rPr>
              <a:t>, I </a:t>
            </a:r>
            <a:r>
              <a:rPr lang="en-GB" baseline="0" dirty="0" err="1">
                <a:latin typeface="Albany" pitchFamily="18"/>
                <a:cs typeface="Tahoma" pitchFamily="2"/>
              </a:rPr>
              <a:t>nationerna</a:t>
            </a:r>
            <a:r>
              <a:rPr lang="en-GB" baseline="0" dirty="0">
                <a:latin typeface="Albany" pitchFamily="18"/>
                <a:cs typeface="Tahoma" pitchFamily="2"/>
              </a:rPr>
              <a:t> </a:t>
            </a:r>
            <a:r>
              <a:rPr lang="en-GB" baseline="0" dirty="0" err="1">
                <a:latin typeface="Albany" pitchFamily="18"/>
                <a:cs typeface="Tahoma" pitchFamily="2"/>
              </a:rPr>
              <a:t>för</a:t>
            </a:r>
            <a:r>
              <a:rPr lang="en-GB" baseline="0" dirty="0">
                <a:latin typeface="Albany" pitchFamily="18"/>
                <a:cs typeface="Tahoma" pitchFamily="2"/>
              </a:rPr>
              <a:t> </a:t>
            </a:r>
            <a:r>
              <a:rPr lang="en-GB" baseline="0" dirty="0" err="1">
                <a:latin typeface="Albany" pitchFamily="18"/>
                <a:cs typeface="Tahoma" pitchFamily="2"/>
              </a:rPr>
              <a:t>att</a:t>
            </a:r>
            <a:r>
              <a:rPr lang="en-GB" baseline="0" dirty="0">
                <a:latin typeface="Albany" pitchFamily="18"/>
                <a:cs typeface="Tahoma" pitchFamily="2"/>
              </a:rPr>
              <a:t> </a:t>
            </a:r>
            <a:r>
              <a:rPr lang="en-GB" baseline="0" dirty="0" err="1">
                <a:latin typeface="Albany" pitchFamily="18"/>
                <a:cs typeface="Tahoma" pitchFamily="2"/>
              </a:rPr>
              <a:t>förbättra</a:t>
            </a:r>
            <a:r>
              <a:rPr lang="en-GB" baseline="0" dirty="0">
                <a:latin typeface="Albany" pitchFamily="18"/>
                <a:cs typeface="Tahoma" pitchFamily="2"/>
              </a:rPr>
              <a:t> </a:t>
            </a:r>
            <a:r>
              <a:rPr lang="en-GB" baseline="0" dirty="0" err="1">
                <a:latin typeface="Albany" pitchFamily="18"/>
                <a:cs typeface="Tahoma" pitchFamily="2"/>
              </a:rPr>
              <a:t>det</a:t>
            </a:r>
            <a:r>
              <a:rPr lang="en-GB" baseline="0" dirty="0">
                <a:latin typeface="Albany" pitchFamily="18"/>
                <a:cs typeface="Tahoma" pitchFamily="2"/>
              </a:rPr>
              <a:t> </a:t>
            </a:r>
            <a:r>
              <a:rPr lang="en-GB" baseline="0" dirty="0" err="1">
                <a:latin typeface="Albany" pitchFamily="18"/>
                <a:cs typeface="Tahoma" pitchFamily="2"/>
              </a:rPr>
              <a:t>sociala</a:t>
            </a:r>
            <a:r>
              <a:rPr lang="en-GB" baseline="0" dirty="0">
                <a:latin typeface="Albany" pitchFamily="18"/>
                <a:cs typeface="Tahoma" pitchFamily="2"/>
              </a:rPr>
              <a:t>, </a:t>
            </a:r>
            <a:r>
              <a:rPr lang="en-GB" baseline="0" dirty="0" err="1">
                <a:latin typeface="Albany" pitchFamily="18"/>
                <a:cs typeface="Tahoma" pitchFamily="2"/>
              </a:rPr>
              <a:t>eller</a:t>
            </a:r>
            <a:r>
              <a:rPr lang="en-GB" baseline="0" dirty="0">
                <a:latin typeface="Albany" pitchFamily="18"/>
                <a:cs typeface="Tahoma" pitchFamily="2"/>
              </a:rPr>
              <a:t> </a:t>
            </a:r>
            <a:r>
              <a:rPr lang="en-GB" baseline="0" dirty="0" err="1">
                <a:latin typeface="Albany" pitchFamily="18"/>
                <a:cs typeface="Tahoma" pitchFamily="2"/>
              </a:rPr>
              <a:t>att</a:t>
            </a:r>
            <a:r>
              <a:rPr lang="en-GB" baseline="0" dirty="0">
                <a:latin typeface="Albany" pitchFamily="18"/>
                <a:cs typeface="Tahoma" pitchFamily="2"/>
              </a:rPr>
              <a:t> under </a:t>
            </a:r>
            <a:r>
              <a:rPr lang="en-GB" baseline="0" dirty="0" err="1">
                <a:latin typeface="Albany" pitchFamily="18"/>
                <a:cs typeface="Tahoma" pitchFamily="2"/>
              </a:rPr>
              <a:t>sommrarna</a:t>
            </a:r>
            <a:r>
              <a:rPr lang="en-GB" baseline="0" dirty="0">
                <a:latin typeface="Albany" pitchFamily="18"/>
                <a:cs typeface="Tahoma" pitchFamily="2"/>
              </a:rPr>
              <a:t> </a:t>
            </a:r>
            <a:r>
              <a:rPr lang="en-GB" baseline="0" dirty="0" err="1">
                <a:latin typeface="Albany" pitchFamily="18"/>
                <a:cs typeface="Tahoma" pitchFamily="2"/>
              </a:rPr>
              <a:t>jobba</a:t>
            </a:r>
            <a:r>
              <a:rPr lang="en-GB" baseline="0" dirty="0">
                <a:latin typeface="Albany" pitchFamily="18"/>
                <a:cs typeface="Tahoma" pitchFamily="2"/>
              </a:rPr>
              <a:t> </a:t>
            </a:r>
            <a:r>
              <a:rPr lang="en-GB" baseline="0" dirty="0" err="1">
                <a:latin typeface="Albany" pitchFamily="18"/>
                <a:cs typeface="Tahoma" pitchFamily="2"/>
              </a:rPr>
              <a:t>och</a:t>
            </a:r>
            <a:r>
              <a:rPr lang="en-GB" baseline="0" dirty="0">
                <a:latin typeface="Albany" pitchFamily="18"/>
                <a:cs typeface="Tahoma" pitchFamily="2"/>
              </a:rPr>
              <a:t> </a:t>
            </a:r>
            <a:r>
              <a:rPr lang="en-GB" baseline="0" dirty="0" err="1">
                <a:latin typeface="Albany" pitchFamily="18"/>
                <a:cs typeface="Tahoma" pitchFamily="2"/>
              </a:rPr>
              <a:t>förbättra</a:t>
            </a:r>
            <a:r>
              <a:rPr lang="en-GB" baseline="0" dirty="0">
                <a:latin typeface="Albany" pitchFamily="18"/>
                <a:cs typeface="Tahoma" pitchFamily="2"/>
              </a:rPr>
              <a:t> </a:t>
            </a:r>
            <a:r>
              <a:rPr lang="en-GB" baseline="0" dirty="0" err="1">
                <a:latin typeface="Albany" pitchFamily="18"/>
                <a:cs typeface="Tahoma" pitchFamily="2"/>
              </a:rPr>
              <a:t>er</a:t>
            </a:r>
            <a:r>
              <a:rPr lang="en-GB" baseline="0" dirty="0">
                <a:latin typeface="Albany" pitchFamily="18"/>
                <a:cs typeface="Tahoma" pitchFamily="2"/>
              </a:rPr>
              <a:t> </a:t>
            </a:r>
            <a:r>
              <a:rPr lang="en-GB" baseline="0" dirty="0" err="1">
                <a:latin typeface="Albany" pitchFamily="18"/>
                <a:cs typeface="Tahoma" pitchFamily="2"/>
              </a:rPr>
              <a:t>ekonomi</a:t>
            </a:r>
            <a:r>
              <a:rPr lang="en-GB" baseline="0" dirty="0">
                <a:latin typeface="Albany" pitchFamily="18"/>
                <a:cs typeface="Tahoma" pitchFamily="2"/>
              </a:rPr>
              <a:t> </a:t>
            </a:r>
            <a:r>
              <a:rPr lang="en-GB" baseline="0" dirty="0" err="1">
                <a:latin typeface="Albany" pitchFamily="18"/>
                <a:cs typeface="Tahoma" pitchFamily="2"/>
              </a:rPr>
              <a:t>och</a:t>
            </a:r>
            <a:r>
              <a:rPr lang="en-GB" baseline="0" dirty="0">
                <a:latin typeface="Albany" pitchFamily="18"/>
                <a:cs typeface="Tahoma" pitchFamily="2"/>
              </a:rPr>
              <a:t> </a:t>
            </a:r>
            <a:r>
              <a:rPr lang="en-GB" baseline="0" dirty="0" err="1">
                <a:latin typeface="Albany" pitchFamily="18"/>
                <a:cs typeface="Tahoma" pitchFamily="2"/>
              </a:rPr>
              <a:t>skaffa</a:t>
            </a:r>
            <a:r>
              <a:rPr lang="en-GB" baseline="0" dirty="0">
                <a:latin typeface="Albany" pitchFamily="18"/>
                <a:cs typeface="Tahoma" pitchFamily="2"/>
              </a:rPr>
              <a:t> </a:t>
            </a:r>
            <a:r>
              <a:rPr lang="en-GB" baseline="0" dirty="0" err="1">
                <a:latin typeface="Albany" pitchFamily="18"/>
                <a:cs typeface="Tahoma" pitchFamily="2"/>
              </a:rPr>
              <a:t>erfarenheter</a:t>
            </a:r>
            <a:r>
              <a:rPr lang="en-GB" baseline="0" dirty="0">
                <a:latin typeface="Albany" pitchFamily="18"/>
                <a:cs typeface="Tahoma" pitchFamily="2"/>
              </a:rPr>
              <a:t> </a:t>
            </a:r>
            <a:r>
              <a:rPr lang="en-GB" baseline="0" dirty="0" err="1">
                <a:latin typeface="Albany" pitchFamily="18"/>
                <a:cs typeface="Tahoma" pitchFamily="2"/>
              </a:rPr>
              <a:t>inför</a:t>
            </a:r>
            <a:r>
              <a:rPr lang="en-GB" baseline="0" dirty="0">
                <a:latin typeface="Albany" pitchFamily="18"/>
                <a:cs typeface="Tahoma" pitchFamily="2"/>
              </a:rPr>
              <a:t> </a:t>
            </a:r>
            <a:r>
              <a:rPr lang="en-GB" baseline="0" dirty="0" err="1">
                <a:latin typeface="Albany" pitchFamily="18"/>
                <a:cs typeface="Tahoma" pitchFamily="2"/>
              </a:rPr>
              <a:t>arbetslivet</a:t>
            </a:r>
            <a:r>
              <a:rPr lang="en-GB" baseline="0" dirty="0">
                <a:latin typeface="Albany" pitchFamily="18"/>
                <a:cs typeface="Tahoma" pitchFamily="2"/>
              </a:rPr>
              <a:t>. </a:t>
            </a:r>
            <a:endParaRPr lang="en-GB" dirty="0">
              <a:latin typeface="Albany" pitchFamily="18"/>
              <a:cs typeface="Tahoma" pitchFamily="2"/>
            </a:endParaRPr>
          </a:p>
          <a:p>
            <a:pPr lvl="0">
              <a:buNone/>
            </a:pPr>
            <a:endParaRPr lang="en-GB" dirty="0">
              <a:latin typeface="Albany" pitchFamily="18"/>
              <a:cs typeface="Tahoma" pitchFamily="2"/>
            </a:endParaRPr>
          </a:p>
          <a:p>
            <a:pPr lvl="0">
              <a:buNone/>
            </a:pPr>
            <a:endParaRPr lang="en-GB" dirty="0">
              <a:latin typeface="Albany"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Notes Placeholder 2"/>
          <p:cNvSpPr txBox="1">
            <a:spLocks noGrp="1"/>
          </p:cNvSpPr>
          <p:nvPr>
            <p:ph type="body" sz="quarter" idx="1"/>
          </p:nvPr>
        </p:nvSpPr>
        <p:spPr>
          <a:xfrm>
            <a:off x="777239" y="4777559"/>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a:latin typeface="Albany" pitchFamily="18"/>
                <a:cs typeface="Tahoma" pitchFamily="2"/>
              </a:rPr>
              <a:t>I </a:t>
            </a:r>
            <a:r>
              <a:rPr lang="en-GB" dirty="0" err="1">
                <a:latin typeface="Albany" pitchFamily="18"/>
                <a:cs typeface="Tahoma" pitchFamily="2"/>
              </a:rPr>
              <a:t>början</a:t>
            </a:r>
            <a:r>
              <a:rPr lang="en-GB" baseline="0" dirty="0">
                <a:latin typeface="Albany" pitchFamily="18"/>
                <a:cs typeface="Tahoma" pitchFamily="2"/>
              </a:rPr>
              <a:t> </a:t>
            </a:r>
            <a:r>
              <a:rPr lang="en-GB" baseline="0" dirty="0" err="1">
                <a:latin typeface="Albany" pitchFamily="18"/>
                <a:cs typeface="Tahoma" pitchFamily="2"/>
              </a:rPr>
              <a:t>mer</a:t>
            </a:r>
            <a:r>
              <a:rPr lang="en-GB" baseline="0" dirty="0">
                <a:latin typeface="Albany" pitchFamily="18"/>
                <a:cs typeface="Tahoma" pitchFamily="2"/>
              </a:rPr>
              <a:t> </a:t>
            </a:r>
            <a:r>
              <a:rPr lang="en-GB" baseline="0" dirty="0" err="1">
                <a:latin typeface="Albany" pitchFamily="18"/>
                <a:cs typeface="Tahoma" pitchFamily="2"/>
              </a:rPr>
              <a:t>matematik</a:t>
            </a:r>
            <a:r>
              <a:rPr lang="en-GB" baseline="0" dirty="0">
                <a:latin typeface="Albany" pitchFamily="18"/>
                <a:cs typeface="Tahoma" pitchFamily="2"/>
              </a:rPr>
              <a:t>/ data /</a:t>
            </a:r>
            <a:r>
              <a:rPr lang="en-GB" baseline="0" dirty="0" err="1">
                <a:latin typeface="Albany" pitchFamily="18"/>
                <a:cs typeface="Tahoma" pitchFamily="2"/>
              </a:rPr>
              <a:t>naturvetenskap</a:t>
            </a:r>
            <a:r>
              <a:rPr lang="en-GB" baseline="0" dirty="0">
                <a:latin typeface="Albany" pitchFamily="18"/>
                <a:cs typeface="Tahoma" pitchFamily="2"/>
              </a:rPr>
              <a:t>. Mot </a:t>
            </a:r>
            <a:r>
              <a:rPr lang="en-GB" baseline="0" dirty="0" err="1">
                <a:latin typeface="Albany" pitchFamily="18"/>
                <a:cs typeface="Tahoma" pitchFamily="2"/>
              </a:rPr>
              <a:t>slutet</a:t>
            </a:r>
            <a:r>
              <a:rPr lang="en-GB" baseline="0" dirty="0">
                <a:latin typeface="Albany" pitchFamily="18"/>
                <a:cs typeface="Tahoma" pitchFamily="2"/>
              </a:rPr>
              <a:t> </a:t>
            </a:r>
            <a:r>
              <a:rPr lang="en-GB" baseline="0" dirty="0" err="1">
                <a:latin typeface="Albany" pitchFamily="18"/>
                <a:cs typeface="Tahoma" pitchFamily="2"/>
              </a:rPr>
              <a:t>mer</a:t>
            </a:r>
            <a:r>
              <a:rPr lang="en-GB" baseline="0" dirty="0">
                <a:latin typeface="Albany" pitchFamily="18"/>
                <a:cs typeface="Tahoma" pitchFamily="2"/>
              </a:rPr>
              <a:t> </a:t>
            </a:r>
            <a:r>
              <a:rPr lang="en-GB" baseline="0" dirty="0" err="1">
                <a:latin typeface="Albany" pitchFamily="18"/>
                <a:cs typeface="Tahoma" pitchFamily="2"/>
              </a:rPr>
              <a:t>teknik</a:t>
            </a:r>
            <a:r>
              <a:rPr lang="en-GB" baseline="0" dirty="0">
                <a:latin typeface="Albany" pitchFamily="18"/>
                <a:cs typeface="Tahoma" pitchFamily="2"/>
              </a:rPr>
              <a:t> </a:t>
            </a:r>
            <a:r>
              <a:rPr lang="en-GB" baseline="0" dirty="0" err="1">
                <a:latin typeface="Albany" pitchFamily="18"/>
                <a:cs typeface="Tahoma" pitchFamily="2"/>
              </a:rPr>
              <a:t>och</a:t>
            </a:r>
            <a:r>
              <a:rPr lang="en-GB" baseline="0" dirty="0">
                <a:latin typeface="Albany" pitchFamily="18"/>
                <a:cs typeface="Tahoma" pitchFamily="2"/>
              </a:rPr>
              <a:t> system. </a:t>
            </a:r>
            <a:r>
              <a:rPr lang="en-GB" baseline="0" dirty="0" err="1">
                <a:latin typeface="Albany" pitchFamily="18"/>
                <a:cs typeface="Tahoma" pitchFamily="2"/>
              </a:rPr>
              <a:t>Energi</a:t>
            </a:r>
            <a:r>
              <a:rPr lang="en-GB" baseline="0" dirty="0">
                <a:latin typeface="Albany" pitchFamily="18"/>
                <a:cs typeface="Tahoma" pitchFamily="2"/>
              </a:rPr>
              <a:t>-system </a:t>
            </a:r>
            <a:r>
              <a:rPr lang="en-GB" baseline="0" dirty="0" err="1">
                <a:latin typeface="Albany" pitchFamily="18"/>
                <a:cs typeface="Tahoma" pitchFamily="2"/>
              </a:rPr>
              <a:t>följer</a:t>
            </a:r>
            <a:r>
              <a:rPr lang="en-GB" baseline="0" dirty="0">
                <a:latin typeface="Albany" pitchFamily="18"/>
                <a:cs typeface="Tahoma" pitchFamily="2"/>
              </a:rPr>
              <a:t> </a:t>
            </a:r>
            <a:r>
              <a:rPr lang="en-GB" baseline="0" dirty="0" err="1">
                <a:latin typeface="Albany" pitchFamily="18"/>
                <a:cs typeface="Tahoma" pitchFamily="2"/>
              </a:rPr>
              <a:t>er</a:t>
            </a:r>
            <a:r>
              <a:rPr lang="en-GB" baseline="0" dirty="0">
                <a:latin typeface="Albany" pitchFamily="18"/>
                <a:cs typeface="Tahoma" pitchFamily="2"/>
              </a:rPr>
              <a:t> </a:t>
            </a:r>
            <a:r>
              <a:rPr lang="en-GB" baseline="0" dirty="0" err="1">
                <a:latin typeface="Albany" pitchFamily="18"/>
                <a:cs typeface="Tahoma" pitchFamily="2"/>
              </a:rPr>
              <a:t>hela</a:t>
            </a:r>
            <a:r>
              <a:rPr lang="en-GB" baseline="0" dirty="0">
                <a:latin typeface="Albany" pitchFamily="18"/>
                <a:cs typeface="Tahoma" pitchFamily="2"/>
              </a:rPr>
              <a:t> </a:t>
            </a:r>
            <a:r>
              <a:rPr lang="en-GB" baseline="0" dirty="0" err="1">
                <a:latin typeface="Albany" pitchFamily="18"/>
                <a:cs typeface="Tahoma" pitchFamily="2"/>
              </a:rPr>
              <a:t>utbildningen</a:t>
            </a:r>
            <a:r>
              <a:rPr lang="en-GB" baseline="0" dirty="0">
                <a:latin typeface="Albany" pitchFamily="18"/>
                <a:cs typeface="Tahoma" pitchFamily="2"/>
              </a:rPr>
              <a:t>, </a:t>
            </a:r>
            <a:r>
              <a:rPr lang="en-GB" baseline="0" dirty="0" err="1">
                <a:latin typeface="Albany" pitchFamily="18"/>
                <a:cs typeface="Tahoma" pitchFamily="2"/>
              </a:rPr>
              <a:t>som</a:t>
            </a:r>
            <a:r>
              <a:rPr lang="en-GB" baseline="0" dirty="0">
                <a:latin typeface="Albany" pitchFamily="18"/>
                <a:cs typeface="Tahoma" pitchFamily="2"/>
              </a:rPr>
              <a:t> </a:t>
            </a:r>
            <a:r>
              <a:rPr lang="en-GB" baseline="0" dirty="0" err="1">
                <a:latin typeface="Albany" pitchFamily="18"/>
                <a:cs typeface="Tahoma" pitchFamily="2"/>
              </a:rPr>
              <a:t>en</a:t>
            </a:r>
            <a:r>
              <a:rPr lang="en-GB" baseline="0" dirty="0">
                <a:latin typeface="Albany" pitchFamily="18"/>
                <a:cs typeface="Tahoma" pitchFamily="2"/>
              </a:rPr>
              <a:t> </a:t>
            </a:r>
            <a:r>
              <a:rPr lang="en-GB" baseline="0" dirty="0" err="1">
                <a:latin typeface="Albany" pitchFamily="18"/>
                <a:cs typeface="Tahoma" pitchFamily="2"/>
              </a:rPr>
              <a:t>röd</a:t>
            </a:r>
            <a:r>
              <a:rPr lang="en-GB" baseline="0" dirty="0">
                <a:latin typeface="Albany" pitchFamily="18"/>
                <a:cs typeface="Tahoma" pitchFamily="2"/>
              </a:rPr>
              <a:t> </a:t>
            </a:r>
            <a:r>
              <a:rPr lang="en-GB" baseline="0" dirty="0" err="1">
                <a:latin typeface="Albany" pitchFamily="18"/>
                <a:cs typeface="Tahoma" pitchFamily="2"/>
              </a:rPr>
              <a:t>tråd</a:t>
            </a:r>
            <a:r>
              <a:rPr lang="en-GB" baseline="0" dirty="0">
                <a:latin typeface="Albany" pitchFamily="18"/>
                <a:cs typeface="Tahoma" pitchFamily="2"/>
              </a:rPr>
              <a:t>, med </a:t>
            </a:r>
            <a:r>
              <a:rPr lang="en-GB" baseline="0" dirty="0" err="1">
                <a:latin typeface="Albany" pitchFamily="18"/>
                <a:cs typeface="Tahoma" pitchFamily="2"/>
              </a:rPr>
              <a:t>början</a:t>
            </a:r>
            <a:r>
              <a:rPr lang="en-GB" baseline="0" dirty="0">
                <a:latin typeface="Albany" pitchFamily="18"/>
                <a:cs typeface="Tahoma" pitchFamily="2"/>
              </a:rPr>
              <a:t> med </a:t>
            </a:r>
            <a:r>
              <a:rPr lang="en-GB" baseline="0" dirty="0" err="1">
                <a:latin typeface="Albany" pitchFamily="18"/>
                <a:cs typeface="Tahoma" pitchFamily="2"/>
              </a:rPr>
              <a:t>introduktion</a:t>
            </a:r>
            <a:r>
              <a:rPr lang="en-GB" baseline="0" dirty="0">
                <a:latin typeface="Albany" pitchFamily="18"/>
                <a:cs typeface="Tahoma" pitchFamily="2"/>
              </a:rPr>
              <a:t> till </a:t>
            </a:r>
            <a:r>
              <a:rPr lang="en-GB" baseline="0" dirty="0" err="1">
                <a:latin typeface="Albany" pitchFamily="18"/>
                <a:cs typeface="Tahoma" pitchFamily="2"/>
              </a:rPr>
              <a:t>energisystem</a:t>
            </a:r>
            <a:r>
              <a:rPr lang="en-GB" baseline="0" dirty="0">
                <a:latin typeface="Albany" pitchFamily="18"/>
                <a:cs typeface="Tahoma" pitchFamily="2"/>
              </a:rPr>
              <a:t>.</a:t>
            </a:r>
            <a:endParaRPr lang="en-GB" dirty="0">
              <a:latin typeface="Albany" pitchFamily="18"/>
              <a:cs typeface="Tahoma" pitchFamily="2"/>
            </a:endParaRPr>
          </a:p>
          <a:p>
            <a:pPr lvl="0">
              <a:buNone/>
            </a:pPr>
            <a:endParaRPr lang="en-GB" dirty="0">
              <a:latin typeface="Albany" pitchFamily="18"/>
              <a:cs typeface="Tahoma" pitchFamily="2"/>
            </a:endParaRPr>
          </a:p>
          <a:p>
            <a:pPr lvl="0">
              <a:buNone/>
            </a:pPr>
            <a:r>
              <a:rPr lang="en-GB" dirty="0">
                <a:latin typeface="Albany" pitchFamily="18"/>
                <a:cs typeface="Tahoma" pitchFamily="2"/>
              </a:rPr>
              <a:t>Det </a:t>
            </a:r>
            <a:r>
              <a:rPr lang="en-GB" dirty="0" err="1">
                <a:latin typeface="Albany" pitchFamily="18"/>
                <a:cs typeface="Tahoma" pitchFamily="2"/>
              </a:rPr>
              <a:t>fina</a:t>
            </a:r>
            <a:r>
              <a:rPr lang="en-GB" dirty="0">
                <a:latin typeface="Albany" pitchFamily="18"/>
                <a:cs typeface="Tahoma" pitchFamily="2"/>
              </a:rPr>
              <a:t> med ES: </a:t>
            </a:r>
            <a:r>
              <a:rPr lang="en-GB" dirty="0" err="1">
                <a:latin typeface="Albany" pitchFamily="18"/>
                <a:cs typeface="Tahoma" pitchFamily="2"/>
              </a:rPr>
              <a:t>Gediget</a:t>
            </a:r>
            <a:r>
              <a:rPr lang="en-GB" dirty="0">
                <a:latin typeface="Albany" pitchFamily="18"/>
                <a:cs typeface="Tahoma" pitchFamily="2"/>
              </a:rPr>
              <a:t> </a:t>
            </a:r>
            <a:r>
              <a:rPr lang="en-GB" dirty="0" err="1">
                <a:latin typeface="Albany" pitchFamily="18"/>
                <a:cs typeface="Tahoma" pitchFamily="2"/>
              </a:rPr>
              <a:t>vetenskapligt</a:t>
            </a:r>
            <a:r>
              <a:rPr lang="en-GB" dirty="0">
                <a:latin typeface="Albany" pitchFamily="18"/>
                <a:cs typeface="Tahoma" pitchFamily="2"/>
              </a:rPr>
              <a:t> fundament </a:t>
            </a:r>
            <a:r>
              <a:rPr lang="en-GB" dirty="0" err="1">
                <a:latin typeface="Albany" pitchFamily="18"/>
                <a:cs typeface="Tahoma" pitchFamily="2"/>
              </a:rPr>
              <a:t>tillsammans</a:t>
            </a:r>
            <a:r>
              <a:rPr lang="en-GB" baseline="0" dirty="0">
                <a:latin typeface="Albany" pitchFamily="18"/>
                <a:cs typeface="Tahoma" pitchFamily="2"/>
              </a:rPr>
              <a:t> med</a:t>
            </a:r>
            <a:r>
              <a:rPr lang="en-GB" dirty="0">
                <a:latin typeface="Albany" pitchFamily="18"/>
                <a:cs typeface="Tahoma" pitchFamily="2"/>
              </a:rPr>
              <a:t> </a:t>
            </a:r>
            <a:r>
              <a:rPr lang="en-GB" dirty="0" err="1">
                <a:latin typeface="Albany" pitchFamily="18"/>
                <a:cs typeface="Tahoma" pitchFamily="2"/>
              </a:rPr>
              <a:t>mycket</a:t>
            </a:r>
            <a:r>
              <a:rPr lang="en-GB" dirty="0">
                <a:latin typeface="Albany" pitchFamily="18"/>
                <a:cs typeface="Tahoma" pitchFamily="2"/>
              </a:rPr>
              <a:t> </a:t>
            </a:r>
            <a:r>
              <a:rPr lang="en-GB" dirty="0" err="1">
                <a:latin typeface="Albany" pitchFamily="18"/>
                <a:cs typeface="Tahoma" pitchFamily="2"/>
              </a:rPr>
              <a:t>teknik</a:t>
            </a:r>
            <a:r>
              <a:rPr lang="en-GB" dirty="0">
                <a:latin typeface="Albany" pitchFamily="18"/>
                <a:cs typeface="Tahoma" pitchFamily="2"/>
              </a:rPr>
              <a:t>,</a:t>
            </a:r>
            <a:r>
              <a:rPr lang="en-GB" baseline="0" dirty="0">
                <a:latin typeface="Albany" pitchFamily="18"/>
                <a:cs typeface="Tahoma" pitchFamily="2"/>
              </a:rPr>
              <a:t> med </a:t>
            </a:r>
            <a:r>
              <a:rPr lang="en-GB" baseline="0" dirty="0" err="1">
                <a:latin typeface="Albany" pitchFamily="18"/>
                <a:cs typeface="Tahoma" pitchFamily="2"/>
              </a:rPr>
              <a:t>samhällsvetenskap</a:t>
            </a:r>
            <a:r>
              <a:rPr lang="en-GB" baseline="0" dirty="0">
                <a:latin typeface="Albany" pitchFamily="18"/>
                <a:cs typeface="Tahoma" pitchFamily="2"/>
              </a:rPr>
              <a:t> </a:t>
            </a:r>
            <a:r>
              <a:rPr lang="en-GB" baseline="0" dirty="0" err="1">
                <a:latin typeface="Albany" pitchFamily="18"/>
                <a:cs typeface="Tahoma" pitchFamily="2"/>
              </a:rPr>
              <a:t>och</a:t>
            </a:r>
            <a:r>
              <a:rPr lang="en-GB" baseline="0" dirty="0">
                <a:latin typeface="Albany" pitchFamily="18"/>
                <a:cs typeface="Tahoma" pitchFamily="2"/>
              </a:rPr>
              <a:t> </a:t>
            </a:r>
            <a:r>
              <a:rPr lang="en-GB" baseline="0" dirty="0" err="1">
                <a:latin typeface="Albany" pitchFamily="18"/>
                <a:cs typeface="Tahoma" pitchFamily="2"/>
              </a:rPr>
              <a:t>ekonomi</a:t>
            </a:r>
            <a:r>
              <a:rPr lang="en-GB" baseline="0" dirty="0">
                <a:latin typeface="Albany" pitchFamily="18"/>
                <a:cs typeface="Tahoma" pitchFamily="2"/>
              </a:rPr>
              <a:t>, </a:t>
            </a:r>
            <a:r>
              <a:rPr lang="en-GB" baseline="0" dirty="0" err="1">
                <a:latin typeface="Albany" pitchFamily="18"/>
                <a:cs typeface="Tahoma" pitchFamily="2"/>
              </a:rPr>
              <a:t>både</a:t>
            </a:r>
            <a:r>
              <a:rPr lang="en-GB" baseline="0" dirty="0">
                <a:latin typeface="Albany" pitchFamily="18"/>
                <a:cs typeface="Tahoma" pitchFamily="2"/>
              </a:rPr>
              <a:t> </a:t>
            </a:r>
            <a:r>
              <a:rPr lang="en-GB" baseline="0" dirty="0" err="1">
                <a:latin typeface="Albany" pitchFamily="18"/>
                <a:cs typeface="Tahoma" pitchFamily="2"/>
              </a:rPr>
              <a:t>som</a:t>
            </a:r>
            <a:r>
              <a:rPr lang="en-GB" baseline="0" dirty="0">
                <a:latin typeface="Albany" pitchFamily="18"/>
                <a:cs typeface="Tahoma" pitchFamily="2"/>
              </a:rPr>
              <a:t> </a:t>
            </a:r>
            <a:r>
              <a:rPr lang="en-GB" baseline="0" dirty="0" err="1">
                <a:latin typeface="Albany" pitchFamily="18"/>
                <a:cs typeface="Tahoma" pitchFamily="2"/>
              </a:rPr>
              <a:t>egna</a:t>
            </a:r>
            <a:r>
              <a:rPr lang="en-GB" baseline="0" dirty="0">
                <a:latin typeface="Albany" pitchFamily="18"/>
                <a:cs typeface="Tahoma" pitchFamily="2"/>
              </a:rPr>
              <a:t> </a:t>
            </a:r>
            <a:r>
              <a:rPr lang="en-GB" baseline="0" dirty="0" err="1">
                <a:latin typeface="Albany" pitchFamily="18"/>
                <a:cs typeface="Tahoma" pitchFamily="2"/>
              </a:rPr>
              <a:t>separata</a:t>
            </a:r>
            <a:r>
              <a:rPr lang="en-GB" baseline="0" dirty="0">
                <a:latin typeface="Albany" pitchFamily="18"/>
                <a:cs typeface="Tahoma" pitchFamily="2"/>
              </a:rPr>
              <a:t> </a:t>
            </a:r>
            <a:r>
              <a:rPr lang="en-GB" baseline="0" dirty="0" err="1">
                <a:latin typeface="Albany" pitchFamily="18"/>
                <a:cs typeface="Tahoma" pitchFamily="2"/>
              </a:rPr>
              <a:t>kurser</a:t>
            </a:r>
            <a:r>
              <a:rPr lang="en-GB" baseline="0" dirty="0">
                <a:latin typeface="Albany" pitchFamily="18"/>
                <a:cs typeface="Tahoma" pitchFamily="2"/>
              </a:rPr>
              <a:t>, </a:t>
            </a:r>
            <a:r>
              <a:rPr lang="en-GB" baseline="0" dirty="0" err="1">
                <a:latin typeface="Albany" pitchFamily="18"/>
                <a:cs typeface="Tahoma" pitchFamily="2"/>
              </a:rPr>
              <a:t>och</a:t>
            </a:r>
            <a:r>
              <a:rPr lang="en-GB" baseline="0" dirty="0">
                <a:latin typeface="Albany" pitchFamily="18"/>
                <a:cs typeface="Tahoma" pitchFamily="2"/>
              </a:rPr>
              <a:t> </a:t>
            </a:r>
            <a:r>
              <a:rPr lang="en-GB" baseline="0" dirty="0" err="1">
                <a:latin typeface="Albany" pitchFamily="18"/>
                <a:cs typeface="Tahoma" pitchFamily="2"/>
              </a:rPr>
              <a:t>integrerat</a:t>
            </a:r>
            <a:r>
              <a:rPr lang="en-GB" baseline="0" dirty="0">
                <a:latin typeface="Albany" pitchFamily="18"/>
                <a:cs typeface="Tahoma" pitchFamily="2"/>
              </a:rPr>
              <a:t> i </a:t>
            </a:r>
            <a:r>
              <a:rPr lang="en-GB" baseline="0" dirty="0" err="1">
                <a:latin typeface="Albany" pitchFamily="18"/>
                <a:cs typeface="Tahoma" pitchFamily="2"/>
              </a:rPr>
              <a:t>många</a:t>
            </a:r>
            <a:r>
              <a:rPr lang="en-GB" baseline="0" dirty="0">
                <a:latin typeface="Albany" pitchFamily="18"/>
                <a:cs typeface="Tahoma" pitchFamily="2"/>
              </a:rPr>
              <a:t> </a:t>
            </a:r>
            <a:r>
              <a:rPr lang="en-GB" baseline="0" dirty="0" err="1">
                <a:latin typeface="Albany" pitchFamily="18"/>
                <a:cs typeface="Tahoma" pitchFamily="2"/>
              </a:rPr>
              <a:t>av</a:t>
            </a:r>
            <a:r>
              <a:rPr lang="en-GB" baseline="0" dirty="0">
                <a:latin typeface="Albany" pitchFamily="18"/>
                <a:cs typeface="Tahoma" pitchFamily="2"/>
              </a:rPr>
              <a:t> </a:t>
            </a:r>
            <a:r>
              <a:rPr lang="en-GB" baseline="0" dirty="0" err="1">
                <a:latin typeface="Albany" pitchFamily="18"/>
                <a:cs typeface="Tahoma" pitchFamily="2"/>
              </a:rPr>
              <a:t>teknik</a:t>
            </a:r>
            <a:r>
              <a:rPr lang="en-GB" baseline="0" dirty="0">
                <a:latin typeface="Albany" pitchFamily="18"/>
                <a:cs typeface="Tahoma" pitchFamily="2"/>
              </a:rPr>
              <a:t> </a:t>
            </a:r>
            <a:r>
              <a:rPr lang="en-GB" baseline="0" dirty="0" err="1">
                <a:latin typeface="Albany" pitchFamily="18"/>
                <a:cs typeface="Tahoma" pitchFamily="2"/>
              </a:rPr>
              <a:t>kurserna</a:t>
            </a:r>
            <a:r>
              <a:rPr lang="en-GB" baseline="0" dirty="0">
                <a:latin typeface="Albany" pitchFamily="18"/>
                <a:cs typeface="Tahoma" pitchFamily="2"/>
              </a:rPr>
              <a:t>. </a:t>
            </a:r>
            <a:endParaRPr lang="en-GB" dirty="0">
              <a:latin typeface="Albany" pitchFamily="18"/>
              <a:cs typeface="Tahoma" pitchFamily="2"/>
            </a:endParaRPr>
          </a:p>
          <a:p>
            <a:pPr lvl="0">
              <a:buNone/>
            </a:pPr>
            <a:endParaRPr lang="en-GB" dirty="0">
              <a:latin typeface="Albany"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Notes Placeholder 2"/>
          <p:cNvSpPr txBox="1">
            <a:spLocks noGrp="1"/>
          </p:cNvSpPr>
          <p:nvPr>
            <p:ph type="body" sz="quarter" idx="1"/>
          </p:nvPr>
        </p:nvSpPr>
        <p:spPr>
          <a:xfrm>
            <a:off x="777239" y="4777559"/>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latin typeface="Albany"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B81E2DD-E173-4E13-AFA1-6D58E1A0EC4F}" type="slidenum">
              <a:t>‹#›</a:t>
            </a:fld>
            <a:endParaRPr lang="en-GB"/>
          </a:p>
        </p:txBody>
      </p:sp>
    </p:spTree>
    <p:extLst>
      <p:ext uri="{BB962C8B-B14F-4D97-AF65-F5344CB8AC3E}">
        <p14:creationId xmlns:p14="http://schemas.microsoft.com/office/powerpoint/2010/main" val="179791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433BC5A9-C708-448B-824B-163A995F9EAD}" type="slidenum">
              <a:t>‹#›</a:t>
            </a:fld>
            <a:endParaRPr lang="en-GB"/>
          </a:p>
        </p:txBody>
      </p:sp>
    </p:spTree>
    <p:extLst>
      <p:ext uri="{BB962C8B-B14F-4D97-AF65-F5344CB8AC3E}">
        <p14:creationId xmlns:p14="http://schemas.microsoft.com/office/powerpoint/2010/main" val="219797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25"/>
            <a:ext cx="2266950" cy="60626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3212" cy="6062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CBBA1A9F-2143-4671-8347-540DA0262D7B}" type="slidenum">
              <a:t>‹#›</a:t>
            </a:fld>
            <a:endParaRPr lang="en-GB"/>
          </a:p>
        </p:txBody>
      </p:sp>
    </p:spTree>
    <p:extLst>
      <p:ext uri="{BB962C8B-B14F-4D97-AF65-F5344CB8AC3E}">
        <p14:creationId xmlns:p14="http://schemas.microsoft.com/office/powerpoint/2010/main" val="36558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53C5899-EACA-4674-B1AF-59BE9BCDF1F7}" type="slidenum">
              <a:t>‹#›</a:t>
            </a:fld>
            <a:endParaRPr lang="en-GB"/>
          </a:p>
        </p:txBody>
      </p:sp>
    </p:spTree>
    <p:extLst>
      <p:ext uri="{BB962C8B-B14F-4D97-AF65-F5344CB8AC3E}">
        <p14:creationId xmlns:p14="http://schemas.microsoft.com/office/powerpoint/2010/main" val="425039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8A1A1E5-2C02-44DD-860F-2A70DCD26A57}" type="slidenum">
              <a:t>‹#›</a:t>
            </a:fld>
            <a:endParaRPr lang="en-GB"/>
          </a:p>
        </p:txBody>
      </p:sp>
    </p:spTree>
    <p:extLst>
      <p:ext uri="{BB962C8B-B14F-4D97-AF65-F5344CB8AC3E}">
        <p14:creationId xmlns:p14="http://schemas.microsoft.com/office/powerpoint/2010/main" val="328251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79613"/>
            <a:ext cx="435133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4463" y="1979613"/>
            <a:ext cx="435133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73D266C7-53B1-4643-AE3C-E7936EAA4CB5}" type="slidenum">
              <a:t>‹#›</a:t>
            </a:fld>
            <a:endParaRPr lang="en-GB"/>
          </a:p>
        </p:txBody>
      </p:sp>
    </p:spTree>
    <p:extLst>
      <p:ext uri="{BB962C8B-B14F-4D97-AF65-F5344CB8AC3E}">
        <p14:creationId xmlns:p14="http://schemas.microsoft.com/office/powerpoint/2010/main" val="277507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1761533C-4D61-49B8-8CAC-4F776FBE9165}" type="slidenum">
              <a:t>‹#›</a:t>
            </a:fld>
            <a:endParaRPr lang="en-GB"/>
          </a:p>
        </p:txBody>
      </p:sp>
    </p:spTree>
    <p:extLst>
      <p:ext uri="{BB962C8B-B14F-4D97-AF65-F5344CB8AC3E}">
        <p14:creationId xmlns:p14="http://schemas.microsoft.com/office/powerpoint/2010/main" val="265130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FCEB902D-F1E3-4437-A088-42095DDC2142}" type="slidenum">
              <a:t>‹#›</a:t>
            </a:fld>
            <a:endParaRPr lang="en-GB"/>
          </a:p>
        </p:txBody>
      </p:sp>
    </p:spTree>
    <p:extLst>
      <p:ext uri="{BB962C8B-B14F-4D97-AF65-F5344CB8AC3E}">
        <p14:creationId xmlns:p14="http://schemas.microsoft.com/office/powerpoint/2010/main" val="20807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91B5EB0C-04E9-4559-AEBA-2439CBE99735}" type="slidenum">
              <a:t>‹#›</a:t>
            </a:fld>
            <a:endParaRPr lang="en-GB"/>
          </a:p>
        </p:txBody>
      </p:sp>
    </p:spTree>
    <p:extLst>
      <p:ext uri="{BB962C8B-B14F-4D97-AF65-F5344CB8AC3E}">
        <p14:creationId xmlns:p14="http://schemas.microsoft.com/office/powerpoint/2010/main" val="42331905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3F35F6E7-E74F-42D8-ADEA-98AECEF8CE17}" type="slidenum">
              <a:t>‹#›</a:t>
            </a:fld>
            <a:endParaRPr lang="en-GB"/>
          </a:p>
        </p:txBody>
      </p:sp>
    </p:spTree>
    <p:extLst>
      <p:ext uri="{BB962C8B-B14F-4D97-AF65-F5344CB8AC3E}">
        <p14:creationId xmlns:p14="http://schemas.microsoft.com/office/powerpoint/2010/main" val="296019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AD319A40-6145-4360-B948-CA30EFBCD05D}" type="slidenum">
              <a:t>‹#›</a:t>
            </a:fld>
            <a:endParaRPr lang="en-GB"/>
          </a:p>
        </p:txBody>
      </p:sp>
    </p:spTree>
    <p:extLst>
      <p:ext uri="{BB962C8B-B14F-4D97-AF65-F5344CB8AC3E}">
        <p14:creationId xmlns:p14="http://schemas.microsoft.com/office/powerpoint/2010/main" val="196642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9" y="301320"/>
            <a:ext cx="9071640" cy="126215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720000" y="1980000"/>
            <a:ext cx="8855640" cy="4384799"/>
          </a:xfrm>
          <a:prstGeom prst="rect">
            <a:avLst/>
          </a:prstGeom>
          <a:noFill/>
          <a:ln>
            <a:noFill/>
          </a:ln>
        </p:spPr>
        <p:txBody>
          <a:bodyPr lIns="0" tIns="0" rIns="0" bIns="0"/>
          <a:lstStyle>
            <a:defPPr marL="432000" marR="0" lvl="0" indent="-324000">
              <a:spcBef>
                <a:spcPts val="0"/>
              </a:spcBef>
              <a:spcAft>
                <a:spcPts val="1417"/>
              </a:spcAft>
              <a:buClr>
                <a:srgbClr val="FF6633"/>
              </a:buClr>
              <a:buSzPct val="45000"/>
              <a:buFont typeface="StarSymbol"/>
              <a:buNone/>
              <a:defRPr lang="en-GB" sz="3200" b="0" i="0" u="none" strike="noStrike">
                <a:ln>
                  <a:noFill/>
                </a:ln>
                <a:solidFill>
                  <a:srgbClr val="000080"/>
                </a:solidFill>
                <a:latin typeface="Albany" pitchFamily="18"/>
                <a:ea typeface="Andale Sans UI" pitchFamily="2"/>
                <a:cs typeface="Tahoma" pitchFamily="2"/>
              </a:defRPr>
            </a:defPPr>
            <a:lvl1pPr marL="432000" marR="0" lvl="0" indent="-324000">
              <a:spcBef>
                <a:spcPts val="0"/>
              </a:spcBef>
              <a:spcAft>
                <a:spcPts val="1417"/>
              </a:spcAft>
              <a:buClr>
                <a:srgbClr val="FF6633"/>
              </a:buClr>
              <a:buSzPct val="45000"/>
              <a:buFont typeface="StarSymbol"/>
              <a:buChar char="●"/>
              <a:defRPr lang="en-GB" sz="3200" b="0" i="0" u="none" strike="noStrike">
                <a:ln>
                  <a:noFill/>
                </a:ln>
                <a:solidFill>
                  <a:srgbClr val="000080"/>
                </a:solidFill>
                <a:latin typeface="Albany" pitchFamily="18"/>
                <a:ea typeface="Andale Sans UI" pitchFamily="2"/>
                <a:cs typeface="Tahoma" pitchFamily="2"/>
              </a:defRPr>
            </a:lvl1pPr>
            <a:lvl2pPr marL="864000" marR="0" lvl="1" indent="-288000">
              <a:spcBef>
                <a:spcPts val="0"/>
              </a:spcBef>
              <a:spcAft>
                <a:spcPts val="1134"/>
              </a:spcAft>
              <a:buClr>
                <a:srgbClr val="FF6633"/>
              </a:buClr>
              <a:buSzPct val="75000"/>
              <a:buFont typeface="StarSymbol"/>
              <a:buChar char="–"/>
              <a:defRPr lang="en-GB" sz="2800" b="0" i="0" u="none" strike="noStrike">
                <a:ln>
                  <a:noFill/>
                </a:ln>
                <a:solidFill>
                  <a:srgbClr val="000080"/>
                </a:solidFill>
                <a:latin typeface="Albany" pitchFamily="18"/>
                <a:ea typeface="Andale Sans UI" pitchFamily="2"/>
                <a:cs typeface="Tahoma" pitchFamily="2"/>
              </a:defRPr>
            </a:lvl2pPr>
            <a:lvl3pPr marL="1296000" marR="0" lvl="2" indent="-216000">
              <a:spcBef>
                <a:spcPts val="0"/>
              </a:spcBef>
              <a:spcAft>
                <a:spcPts val="850"/>
              </a:spcAft>
              <a:buClr>
                <a:srgbClr val="FF6633"/>
              </a:buClr>
              <a:buSzPct val="45000"/>
              <a:buFont typeface="StarSymbol"/>
              <a:buChar char="●"/>
              <a:defRPr lang="en-GB" sz="2400" b="0" i="0" u="none" strike="noStrike">
                <a:ln>
                  <a:noFill/>
                </a:ln>
                <a:solidFill>
                  <a:srgbClr val="000080"/>
                </a:solidFill>
                <a:latin typeface="Albany" pitchFamily="18"/>
                <a:ea typeface="Andale Sans UI" pitchFamily="2"/>
                <a:cs typeface="Tahoma" pitchFamily="2"/>
              </a:defRPr>
            </a:lvl3pPr>
            <a:lvl4pPr marL="1728000" marR="0" lvl="3" indent="-216000">
              <a:spcBef>
                <a:spcPts val="0"/>
              </a:spcBef>
              <a:spcAft>
                <a:spcPts val="567"/>
              </a:spcAft>
              <a:buClr>
                <a:srgbClr val="FF6633"/>
              </a:buClr>
              <a:buSzPct val="75000"/>
              <a:buFont typeface="StarSymbol"/>
              <a:buChar char="–"/>
              <a:defRPr lang="en-GB" sz="2000" b="0" i="0" u="none" strike="noStrike">
                <a:ln>
                  <a:noFill/>
                </a:ln>
                <a:solidFill>
                  <a:srgbClr val="000080"/>
                </a:solidFill>
                <a:latin typeface="Albany" pitchFamily="18"/>
                <a:ea typeface="Andale Sans UI" pitchFamily="2"/>
                <a:cs typeface="Tahoma" pitchFamily="2"/>
              </a:defRPr>
            </a:lvl4pPr>
            <a:lvl5pPr marL="2160000" marR="0" lvl="4"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5pPr>
            <a:lvl6pPr marL="2591999" marR="0" lvl="5"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6pPr>
            <a:lvl7pPr marL="3023999" marR="0" lvl="6"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7pPr>
            <a:lvl8pPr marL="3456000" marR="0" lvl="7"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8pPr>
            <a:lvl9pPr marL="3887999" marR="0" lvl="8"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611999" y="6563160"/>
            <a:ext cx="2348279" cy="521279"/>
          </a:xfrm>
          <a:prstGeom prst="rect">
            <a:avLst/>
          </a:prstGeom>
          <a:noFill/>
          <a:ln>
            <a:noFill/>
          </a:ln>
        </p:spPr>
        <p:txBody>
          <a:bodyPr lIns="0" tIns="0" rIns="0" bIns="0"/>
          <a:lstStyle>
            <a:lvl1pPr marL="0" marR="0" lvl="0" indent="0" rtl="0" hangingPunct="0">
              <a:buNone/>
              <a:tabLst/>
              <a:defRPr lang="en-GB" sz="1400">
                <a:latin typeface="Liberation Serif" pitchFamily="18"/>
                <a:ea typeface="DejaVu Sans" pitchFamily="2"/>
                <a:cs typeface="DejaVu Sans" pitchFamily="2"/>
              </a:defRPr>
            </a:lvl1pPr>
          </a:lstStyle>
          <a:p>
            <a:pPr lvl="0"/>
            <a:endParaRPr lang="en-GB"/>
          </a:p>
        </p:txBody>
      </p:sp>
      <p:sp>
        <p:nvSpPr>
          <p:cNvPr id="5" name="Footer Placeholder 4"/>
          <p:cNvSpPr txBox="1">
            <a:spLocks noGrp="1"/>
          </p:cNvSpPr>
          <p:nvPr>
            <p:ph type="ftr" sz="quarter" idx="3"/>
          </p:nvPr>
        </p:nvSpPr>
        <p:spPr>
          <a:xfrm>
            <a:off x="3555360" y="6563160"/>
            <a:ext cx="3195000" cy="521279"/>
          </a:xfrm>
          <a:prstGeom prst="rect">
            <a:avLst/>
          </a:prstGeom>
          <a:noFill/>
          <a:ln>
            <a:noFill/>
          </a:ln>
        </p:spPr>
        <p:txBody>
          <a:bodyPr lIns="0" tIns="0" rIns="0" bIns="0"/>
          <a:lstStyle>
            <a:lvl1pPr marL="0" marR="0" lvl="0" indent="0" algn="ctr" rtl="0" hangingPunct="0">
              <a:buNone/>
              <a:tabLst/>
              <a:defRPr lang="en-GB" sz="1400">
                <a:latin typeface="Liberation Serif" pitchFamily="18"/>
                <a:ea typeface="DejaVu Sans" pitchFamily="2"/>
                <a:cs typeface="DejaVu Sans" pitchFamily="2"/>
              </a:defRPr>
            </a:lvl1pPr>
          </a:lstStyle>
          <a:p>
            <a:pPr lvl="0"/>
            <a:endParaRPr lang="en-GB"/>
          </a:p>
        </p:txBody>
      </p:sp>
      <p:sp>
        <p:nvSpPr>
          <p:cNvPr id="6" name="Slide Number Placeholder 5"/>
          <p:cNvSpPr txBox="1">
            <a:spLocks noGrp="1"/>
          </p:cNvSpPr>
          <p:nvPr>
            <p:ph type="sldNum" sz="quarter" idx="4"/>
          </p:nvPr>
        </p:nvSpPr>
        <p:spPr>
          <a:xfrm>
            <a:off x="7335360" y="6563160"/>
            <a:ext cx="2348279" cy="521279"/>
          </a:xfrm>
          <a:prstGeom prst="rect">
            <a:avLst/>
          </a:prstGeom>
          <a:noFill/>
          <a:ln>
            <a:noFill/>
          </a:ln>
        </p:spPr>
        <p:txBody>
          <a:bodyPr lIns="0" tIns="0" rIns="0" bIns="0"/>
          <a:lstStyle>
            <a:lvl1pPr marL="0" marR="0" lvl="0" indent="0" algn="r" rtl="0" hangingPunct="0">
              <a:buNone/>
              <a:tabLst/>
              <a:defRPr lang="en-GB" sz="1400">
                <a:latin typeface="Liberation Serif" pitchFamily="18"/>
                <a:ea typeface="DejaVu Sans" pitchFamily="2"/>
                <a:cs typeface="DejaVu Sans" pitchFamily="2"/>
              </a:defRPr>
            </a:lvl1pPr>
          </a:lstStyle>
          <a:p>
            <a:pPr lvl="0"/>
            <a:fld id="{2A1048BF-EBB8-41E0-98B8-EA00C3A7406E}" type="slidenum">
              <a:t>‹#›</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hangingPunct="0">
        <a:tabLst/>
        <a:defRPr lang="en-GB" sz="4400" b="0" i="0" u="none" strike="noStrike">
          <a:ln>
            <a:noFill/>
          </a:ln>
          <a:solidFill>
            <a:srgbClr val="280099"/>
          </a:solidFill>
          <a:latin typeface="Albany" pitchFamily="18"/>
          <a:cs typeface="Tahoma" pitchFamily="2"/>
        </a:defRPr>
      </a:lvl1pPr>
    </p:titleStyle>
    <p:bodyStyle>
      <a:lvl1pPr marL="0" marR="0" indent="0" rtl="0" hangingPunct="0">
        <a:spcBef>
          <a:spcPts val="0"/>
        </a:spcBef>
        <a:spcAft>
          <a:spcPts val="1417"/>
        </a:spcAft>
        <a:tabLst/>
        <a:defRPr lang="en-GB" sz="3200" b="0" i="0" u="none" strike="noStrike">
          <a:ln>
            <a:noFill/>
          </a:ln>
          <a:solidFill>
            <a:srgbClr val="000080"/>
          </a:solidFill>
          <a:latin typeface="Albany" pitchFamily="18"/>
          <a:cs typeface="Tahoma" pitchFamily="2"/>
        </a:defRPr>
      </a:lvl1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9.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teknat.uu.se/bok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5.jpg"/><Relationship Id="rId12"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jpg"/><Relationship Id="rId5" Type="http://schemas.openxmlformats.org/officeDocument/2006/relationships/image" Target="../media/image2.pn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emf"/><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jpeg"/><Relationship Id="rId4" Type="http://schemas.openxmlformats.org/officeDocument/2006/relationships/image" Target="../media/image24.emf"/><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3" name="Picture 2"/>
          <p:cNvPicPr>
            <a:picLocks noChangeAspect="1"/>
          </p:cNvPicPr>
          <p:nvPr/>
        </p:nvPicPr>
        <p:blipFill>
          <a:blip r:embed="rId3">
            <a:lum/>
            <a:alphaModFix/>
          </a:blip>
          <a:srcRect/>
          <a:stretch>
            <a:fillRect/>
          </a:stretch>
        </p:blipFill>
        <p:spPr>
          <a:xfrm>
            <a:off x="677160" y="444959"/>
            <a:ext cx="1380239" cy="1383839"/>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8458199" y="609840"/>
            <a:ext cx="914400" cy="990359"/>
          </a:xfrm>
          <a:prstGeom prst="rect">
            <a:avLst/>
          </a:prstGeom>
          <a:noFill/>
          <a:ln>
            <a:noFill/>
          </a:ln>
        </p:spPr>
      </p:pic>
      <p:pic>
        <p:nvPicPr>
          <p:cNvPr id="5" name="Picture 4"/>
          <p:cNvPicPr>
            <a:picLocks noChangeAspect="1"/>
          </p:cNvPicPr>
          <p:nvPr/>
        </p:nvPicPr>
        <p:blipFill>
          <a:blip r:embed="rId5">
            <a:lum/>
            <a:alphaModFix/>
          </a:blip>
          <a:srcRect/>
          <a:stretch>
            <a:fillRect/>
          </a:stretch>
        </p:blipFill>
        <p:spPr>
          <a:xfrm>
            <a:off x="277200" y="4452840"/>
            <a:ext cx="4523400" cy="2862360"/>
          </a:xfrm>
          <a:prstGeom prst="rect">
            <a:avLst/>
          </a:prstGeom>
          <a:noFill/>
          <a:ln>
            <a:noFill/>
          </a:ln>
        </p:spPr>
      </p:pic>
      <p:pic>
        <p:nvPicPr>
          <p:cNvPr id="6" name="Picture 5"/>
          <p:cNvPicPr>
            <a:picLocks noChangeAspect="1"/>
          </p:cNvPicPr>
          <p:nvPr/>
        </p:nvPicPr>
        <p:blipFill>
          <a:blip r:embed="rId6">
            <a:lum/>
            <a:alphaModFix/>
          </a:blip>
          <a:srcRect/>
          <a:stretch>
            <a:fillRect/>
          </a:stretch>
        </p:blipFill>
        <p:spPr>
          <a:xfrm>
            <a:off x="5067719" y="1828800"/>
            <a:ext cx="4762079" cy="3457079"/>
          </a:xfrm>
          <a:prstGeom prst="rect">
            <a:avLst/>
          </a:prstGeom>
          <a:noFill/>
          <a:ln>
            <a:noFill/>
          </a:ln>
        </p:spPr>
      </p:pic>
      <p:pic>
        <p:nvPicPr>
          <p:cNvPr id="7" name="Picture 6"/>
          <p:cNvPicPr>
            <a:picLocks noChangeAspect="1"/>
          </p:cNvPicPr>
          <p:nvPr/>
        </p:nvPicPr>
        <p:blipFill>
          <a:blip r:embed="rId7">
            <a:lum/>
            <a:alphaModFix/>
          </a:blip>
          <a:srcRect/>
          <a:stretch>
            <a:fillRect/>
          </a:stretch>
        </p:blipFill>
        <p:spPr>
          <a:xfrm>
            <a:off x="371879" y="1828800"/>
            <a:ext cx="3285719" cy="2599919"/>
          </a:xfrm>
          <a:prstGeom prst="rect">
            <a:avLst/>
          </a:prstGeom>
          <a:noFill/>
          <a:ln>
            <a:noFill/>
          </a:ln>
        </p:spPr>
      </p:pic>
      <p:pic>
        <p:nvPicPr>
          <p:cNvPr id="8" name="Picture 7"/>
          <p:cNvPicPr>
            <a:picLocks noChangeAspect="1"/>
          </p:cNvPicPr>
          <p:nvPr/>
        </p:nvPicPr>
        <p:blipFill>
          <a:blip r:embed="rId8">
            <a:lum/>
            <a:alphaModFix/>
          </a:blip>
          <a:srcRect/>
          <a:stretch>
            <a:fillRect/>
          </a:stretch>
        </p:blipFill>
        <p:spPr>
          <a:xfrm>
            <a:off x="3023027" y="1828797"/>
            <a:ext cx="3834972" cy="2599921"/>
          </a:xfrm>
          <a:prstGeom prst="rect">
            <a:avLst/>
          </a:prstGeom>
          <a:noFill/>
          <a:ln>
            <a:noFill/>
          </a:ln>
        </p:spPr>
      </p:pic>
      <p:pic>
        <p:nvPicPr>
          <p:cNvPr id="9" name="Picture 8"/>
          <p:cNvPicPr>
            <a:picLocks noChangeAspect="1"/>
          </p:cNvPicPr>
          <p:nvPr/>
        </p:nvPicPr>
        <p:blipFill>
          <a:blip r:embed="rId9">
            <a:lum/>
            <a:alphaModFix/>
          </a:blip>
          <a:srcRect/>
          <a:stretch>
            <a:fillRect/>
          </a:stretch>
        </p:blipFill>
        <p:spPr>
          <a:xfrm>
            <a:off x="4571999" y="4343400"/>
            <a:ext cx="5257800" cy="3111479"/>
          </a:xfrm>
          <a:prstGeom prst="rect">
            <a:avLst/>
          </a:prstGeom>
          <a:noFill/>
          <a:ln>
            <a:noFill/>
          </a:ln>
        </p:spPr>
      </p:pic>
      <p:sp>
        <p:nvSpPr>
          <p:cNvPr id="10" name="Subtitle 9"/>
          <p:cNvSpPr txBox="1">
            <a:spLocks noGrp="1"/>
          </p:cNvSpPr>
          <p:nvPr>
            <p:ph type="subTitle" idx="4294967295"/>
          </p:nvPr>
        </p:nvSpPr>
        <p:spPr>
          <a:xfrm>
            <a:off x="1886394" y="250797"/>
            <a:ext cx="6552728" cy="2276056"/>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n-GB" dirty="0" err="1">
                <a:solidFill>
                  <a:srgbClr val="FF0000"/>
                </a:solidFill>
              </a:rPr>
              <a:t>Välkomna</a:t>
            </a:r>
            <a:r>
              <a:rPr lang="en-GB" dirty="0">
                <a:solidFill>
                  <a:srgbClr val="280099"/>
                </a:solidFill>
              </a:rPr>
              <a:t> </a:t>
            </a:r>
            <a:r>
              <a:rPr lang="en-GB" dirty="0">
                <a:solidFill>
                  <a:srgbClr val="FF0000"/>
                </a:solidFill>
              </a:rPr>
              <a:t>till</a:t>
            </a:r>
            <a:r>
              <a:rPr lang="en-GB" dirty="0">
                <a:solidFill>
                  <a:srgbClr val="280099"/>
                </a:solidFill>
              </a:rPr>
              <a:t> </a:t>
            </a:r>
            <a:r>
              <a:rPr lang="en-GB" dirty="0" err="1">
                <a:solidFill>
                  <a:srgbClr val="FF0000"/>
                </a:solidFill>
              </a:rPr>
              <a:t>Civilingenjörsprogrammet</a:t>
            </a:r>
            <a:r>
              <a:rPr lang="en-GB" dirty="0">
                <a:solidFill>
                  <a:srgbClr val="FF0000"/>
                </a:solidFill>
              </a:rPr>
              <a:t> i </a:t>
            </a:r>
            <a:r>
              <a:rPr lang="en-GB" dirty="0" err="1">
                <a:solidFill>
                  <a:srgbClr val="FF0000"/>
                </a:solidFill>
              </a:rPr>
              <a:t>Energisystem</a:t>
            </a:r>
            <a:r>
              <a:rPr lang="en-GB" dirty="0">
                <a:solidFill>
                  <a:srgbClr val="FF0000"/>
                </a:solidFill>
              </a:rPr>
              <a:t>.</a:t>
            </a:r>
          </a:p>
          <a:p>
            <a:pPr marL="0" lvl="0" indent="0" algn="ctr">
              <a:buNone/>
            </a:pPr>
            <a:endParaRPr lang="en-GB" sz="4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err="1"/>
              <a:t>Energisystemprogrammet</a:t>
            </a:r>
            <a:endParaRPr lang="en-GB" dirty="0"/>
          </a:p>
        </p:txBody>
      </p:sp>
      <p:pic>
        <p:nvPicPr>
          <p:cNvPr id="3" name="Picture 2"/>
          <p:cNvPicPr>
            <a:picLocks noChangeAspect="1"/>
          </p:cNvPicPr>
          <p:nvPr/>
        </p:nvPicPr>
        <p:blipFill>
          <a:blip r:embed="rId3">
            <a:lum/>
            <a:alphaModFix/>
          </a:blip>
          <a:srcRect/>
          <a:stretch>
            <a:fillRect/>
          </a:stretch>
        </p:blipFill>
        <p:spPr>
          <a:xfrm>
            <a:off x="677160" y="444959"/>
            <a:ext cx="1380239" cy="1383839"/>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8458199" y="609840"/>
            <a:ext cx="914400" cy="990359"/>
          </a:xfrm>
          <a:prstGeom prst="rect">
            <a:avLst/>
          </a:prstGeom>
          <a:noFill/>
          <a:ln>
            <a:noFill/>
          </a:ln>
        </p:spPr>
      </p:pic>
      <p:sp>
        <p:nvSpPr>
          <p:cNvPr id="5" name="Text Placeholder 4"/>
          <p:cNvSpPr txBox="1">
            <a:spLocks noGrp="1"/>
          </p:cNvSpPr>
          <p:nvPr>
            <p:ph type="body" idx="4294967295"/>
          </p:nvPr>
        </p:nvSpPr>
        <p:spPr>
          <a:xfrm>
            <a:off x="503808" y="1876319"/>
            <a:ext cx="5112568" cy="5355312"/>
          </a:xfrm>
        </p:spPr>
        <p:txBody>
          <a:bodyPr wrap="square">
            <a:spAutoFit/>
          </a:bodyPr>
          <a:lstStyle>
            <a:defPPr marL="432000" marR="0" lvl="0" indent="-324000">
              <a:spcBef>
                <a:spcPts val="0"/>
              </a:spcBef>
              <a:spcAft>
                <a:spcPts val="1417"/>
              </a:spcAft>
              <a:buClr>
                <a:srgbClr val="FF6633"/>
              </a:buClr>
              <a:buSzPct val="45000"/>
              <a:buFont typeface="StarSymbol"/>
              <a:buNone/>
              <a:defRPr lang="en-GB" sz="3200" b="0" i="0" u="none" strike="noStrike">
                <a:ln>
                  <a:noFill/>
                </a:ln>
                <a:solidFill>
                  <a:srgbClr val="000080"/>
                </a:solidFill>
                <a:latin typeface="Albany" pitchFamily="18"/>
                <a:ea typeface="Andale Sans UI" pitchFamily="2"/>
                <a:cs typeface="Tahoma" pitchFamily="2"/>
              </a:defRPr>
            </a:defPPr>
            <a:lvl1pPr marL="432000" marR="0" lvl="0" indent="-324000">
              <a:spcBef>
                <a:spcPts val="0"/>
              </a:spcBef>
              <a:spcAft>
                <a:spcPts val="1417"/>
              </a:spcAft>
              <a:buClr>
                <a:srgbClr val="FF6633"/>
              </a:buClr>
              <a:buSzPct val="45000"/>
              <a:buFont typeface="StarSymbol"/>
              <a:buChar char="●"/>
              <a:defRPr lang="en-GB" sz="3200" b="0" i="0" u="none" strike="noStrike">
                <a:ln>
                  <a:noFill/>
                </a:ln>
                <a:solidFill>
                  <a:srgbClr val="000080"/>
                </a:solidFill>
                <a:latin typeface="Albany" pitchFamily="18"/>
                <a:ea typeface="Andale Sans UI" pitchFamily="2"/>
                <a:cs typeface="Tahoma" pitchFamily="2"/>
              </a:defRPr>
            </a:lvl1pPr>
            <a:lvl2pPr marL="864000" marR="0" lvl="1" indent="-288000">
              <a:spcBef>
                <a:spcPts val="0"/>
              </a:spcBef>
              <a:spcAft>
                <a:spcPts val="1134"/>
              </a:spcAft>
              <a:buClr>
                <a:srgbClr val="FF6633"/>
              </a:buClr>
              <a:buSzPct val="75000"/>
              <a:buFont typeface="StarSymbol"/>
              <a:buChar char="–"/>
              <a:defRPr lang="en-GB" sz="2800" b="0" i="0" u="none" strike="noStrike">
                <a:ln>
                  <a:noFill/>
                </a:ln>
                <a:solidFill>
                  <a:srgbClr val="000080"/>
                </a:solidFill>
                <a:latin typeface="Albany" pitchFamily="18"/>
                <a:ea typeface="Andale Sans UI" pitchFamily="2"/>
                <a:cs typeface="Tahoma" pitchFamily="2"/>
              </a:defRPr>
            </a:lvl2pPr>
            <a:lvl3pPr marL="1296000" marR="0" lvl="2" indent="-216000">
              <a:spcBef>
                <a:spcPts val="0"/>
              </a:spcBef>
              <a:spcAft>
                <a:spcPts val="850"/>
              </a:spcAft>
              <a:buClr>
                <a:srgbClr val="FF6633"/>
              </a:buClr>
              <a:buSzPct val="45000"/>
              <a:buFont typeface="StarSymbol"/>
              <a:buChar char="●"/>
              <a:defRPr lang="en-GB" sz="2400" b="0" i="0" u="none" strike="noStrike">
                <a:ln>
                  <a:noFill/>
                </a:ln>
                <a:solidFill>
                  <a:srgbClr val="000080"/>
                </a:solidFill>
                <a:latin typeface="Albany" pitchFamily="18"/>
                <a:ea typeface="Andale Sans UI" pitchFamily="2"/>
                <a:cs typeface="Tahoma" pitchFamily="2"/>
              </a:defRPr>
            </a:lvl3pPr>
            <a:lvl4pPr marL="1728000" marR="0" lvl="3" indent="-216000">
              <a:spcBef>
                <a:spcPts val="0"/>
              </a:spcBef>
              <a:spcAft>
                <a:spcPts val="567"/>
              </a:spcAft>
              <a:buClr>
                <a:srgbClr val="FF6633"/>
              </a:buClr>
              <a:buSzPct val="75000"/>
              <a:buFont typeface="StarSymbol"/>
              <a:buChar char="–"/>
              <a:defRPr lang="en-GB" sz="2000" b="0" i="0" u="none" strike="noStrike">
                <a:ln>
                  <a:noFill/>
                </a:ln>
                <a:solidFill>
                  <a:srgbClr val="000080"/>
                </a:solidFill>
                <a:latin typeface="Albany" pitchFamily="18"/>
                <a:ea typeface="Andale Sans UI" pitchFamily="2"/>
                <a:cs typeface="Tahoma" pitchFamily="2"/>
              </a:defRPr>
            </a:lvl4pPr>
            <a:lvl5pPr marL="2160000" marR="0" lvl="4"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5pPr>
            <a:lvl6pPr marL="2591999" marR="0" lvl="5"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6pPr>
            <a:lvl7pPr marL="3023999" marR="0" lvl="6"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7pPr>
            <a:lvl8pPr marL="3456000" marR="0" lvl="7"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8pPr>
            <a:lvl9pPr marL="3887999" marR="0" lvl="8"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9pPr>
          </a:lstStyle>
          <a:p>
            <a:pPr lvl="0">
              <a:buSzPts val="1072"/>
              <a:buBlip>
                <a:blip r:embed="rId5">
                  <a:extLst/>
                </a:blip>
              </a:buBlip>
            </a:pPr>
            <a:r>
              <a:rPr lang="en-GB" dirty="0" err="1"/>
              <a:t>Energisystem</a:t>
            </a:r>
            <a:endParaRPr lang="en-GB" dirty="0"/>
          </a:p>
          <a:p>
            <a:pPr lvl="0">
              <a:buSzPts val="1072"/>
              <a:buBlip>
                <a:blip r:embed="rId5">
                  <a:extLst/>
                </a:blip>
              </a:buBlip>
            </a:pPr>
            <a:r>
              <a:rPr lang="en-GB" dirty="0"/>
              <a:t> 300 hp</a:t>
            </a:r>
          </a:p>
          <a:p>
            <a:pPr lvl="1" rtl="0" hangingPunct="0">
              <a:buSzPts val="1072"/>
              <a:buBlip>
                <a:blip r:embed="rId5">
                  <a:extLst/>
                </a:blip>
              </a:buBlip>
            </a:pPr>
            <a:r>
              <a:rPr lang="en-GB" dirty="0" err="1"/>
              <a:t>Matematik</a:t>
            </a:r>
            <a:r>
              <a:rPr lang="en-GB" dirty="0"/>
              <a:t> /data 40 hp</a:t>
            </a:r>
          </a:p>
          <a:p>
            <a:pPr lvl="1" rtl="0" hangingPunct="0">
              <a:buSzPts val="1072"/>
              <a:buBlip>
                <a:blip r:embed="rId5">
                  <a:extLst/>
                </a:blip>
              </a:buBlip>
            </a:pPr>
            <a:r>
              <a:rPr lang="en-GB" dirty="0" err="1"/>
              <a:t>Fysik</a:t>
            </a:r>
            <a:r>
              <a:rPr lang="en-GB" dirty="0"/>
              <a:t> 40 hp</a:t>
            </a:r>
          </a:p>
          <a:p>
            <a:pPr lvl="1" rtl="0" hangingPunct="0">
              <a:buSzPts val="1072"/>
              <a:buBlip>
                <a:blip r:embed="rId5">
                  <a:extLst/>
                </a:blip>
              </a:buBlip>
            </a:pPr>
            <a:r>
              <a:rPr lang="en-GB" dirty="0" err="1"/>
              <a:t>Biologi</a:t>
            </a:r>
            <a:r>
              <a:rPr lang="en-GB" dirty="0"/>
              <a:t>/</a:t>
            </a:r>
            <a:r>
              <a:rPr lang="en-GB" dirty="0" err="1"/>
              <a:t>kemi</a:t>
            </a:r>
            <a:r>
              <a:rPr lang="en-GB" dirty="0"/>
              <a:t> 35 hp</a:t>
            </a:r>
          </a:p>
          <a:p>
            <a:pPr lvl="1" rtl="0" hangingPunct="0">
              <a:buSzPts val="1072"/>
              <a:buBlip>
                <a:blip r:embed="rId5">
                  <a:extLst/>
                </a:blip>
              </a:buBlip>
            </a:pPr>
            <a:r>
              <a:rPr lang="en-GB" dirty="0" err="1"/>
              <a:t>Samhällsvetenskap</a:t>
            </a:r>
            <a:r>
              <a:rPr lang="en-GB" dirty="0"/>
              <a:t>/</a:t>
            </a:r>
            <a:r>
              <a:rPr lang="en-GB" dirty="0" err="1"/>
              <a:t>ekonomi</a:t>
            </a:r>
            <a:r>
              <a:rPr lang="en-GB" dirty="0"/>
              <a:t> 35 hp (</a:t>
            </a:r>
            <a:r>
              <a:rPr lang="en-GB" dirty="0" err="1"/>
              <a:t>valbart</a:t>
            </a:r>
            <a:r>
              <a:rPr lang="en-GB" dirty="0"/>
              <a:t>)</a:t>
            </a:r>
          </a:p>
          <a:p>
            <a:pPr lvl="1" rtl="0" hangingPunct="0">
              <a:buSzPts val="1072"/>
              <a:buBlip>
                <a:blip r:embed="rId5">
                  <a:extLst/>
                </a:blip>
              </a:buBlip>
            </a:pPr>
            <a:r>
              <a:rPr lang="en-GB" dirty="0"/>
              <a:t>Teknik 150 hp (</a:t>
            </a:r>
            <a:r>
              <a:rPr lang="en-GB" dirty="0" err="1"/>
              <a:t>inkl</a:t>
            </a:r>
            <a:r>
              <a:rPr lang="en-GB" dirty="0"/>
              <a:t> 15 hp </a:t>
            </a:r>
            <a:r>
              <a:rPr lang="en-GB" dirty="0" err="1"/>
              <a:t>självständigt</a:t>
            </a:r>
            <a:r>
              <a:rPr lang="en-GB" dirty="0"/>
              <a:t> </a:t>
            </a:r>
            <a:r>
              <a:rPr lang="en-GB" dirty="0" err="1"/>
              <a:t>arbete</a:t>
            </a:r>
            <a:r>
              <a:rPr lang="en-GB" dirty="0"/>
              <a:t> </a:t>
            </a:r>
            <a:r>
              <a:rPr lang="en-GB" dirty="0" err="1"/>
              <a:t>och</a:t>
            </a:r>
            <a:r>
              <a:rPr lang="en-GB" dirty="0"/>
              <a:t> 30 hp </a:t>
            </a:r>
            <a:r>
              <a:rPr lang="en-GB" dirty="0" err="1"/>
              <a:t>examensarbete</a:t>
            </a:r>
            <a:r>
              <a:rPr lang="en-GB" dirty="0"/>
              <a:t>)</a:t>
            </a:r>
          </a:p>
        </p:txBody>
      </p:sp>
      <p:graphicFrame>
        <p:nvGraphicFramePr>
          <p:cNvPr id="6" name="Object 1"/>
          <p:cNvGraphicFramePr>
            <a:graphicFrameLocks noGrp="1"/>
          </p:cNvGraphicFramePr>
          <p:nvPr>
            <p:ph type="chart" idx="4294967295"/>
            <p:extLst>
              <p:ext uri="{D42A27DB-BD31-4B8C-83A1-F6EECF244321}">
                <p14:modId xmlns:p14="http://schemas.microsoft.com/office/powerpoint/2010/main" val="1683413953"/>
              </p:ext>
            </p:extLst>
          </p:nvPr>
        </p:nvGraphicFramePr>
        <p:xfrm>
          <a:off x="5040312" y="899517"/>
          <a:ext cx="4896544" cy="63321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241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5720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Energisystemprogrammet</a:t>
            </a:r>
          </a:p>
        </p:txBody>
      </p:sp>
      <p:pic>
        <p:nvPicPr>
          <p:cNvPr id="3" name="Picture 2"/>
          <p:cNvPicPr>
            <a:picLocks noChangeAspect="1"/>
          </p:cNvPicPr>
          <p:nvPr/>
        </p:nvPicPr>
        <p:blipFill>
          <a:blip r:embed="rId3">
            <a:lum/>
            <a:alphaModFix/>
          </a:blip>
          <a:srcRect/>
          <a:stretch>
            <a:fillRect/>
          </a:stretch>
        </p:blipFill>
        <p:spPr>
          <a:xfrm>
            <a:off x="677160" y="444959"/>
            <a:ext cx="1380239" cy="1383839"/>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8458199" y="609840"/>
            <a:ext cx="914400" cy="990359"/>
          </a:xfrm>
          <a:prstGeom prst="rect">
            <a:avLst/>
          </a:prstGeom>
          <a:noFill/>
          <a:ln>
            <a:noFill/>
          </a:ln>
        </p:spPr>
      </p:pic>
      <p:sp>
        <p:nvSpPr>
          <p:cNvPr id="5" name="Text Placeholder 4"/>
          <p:cNvSpPr txBox="1">
            <a:spLocks noGrp="1"/>
          </p:cNvSpPr>
          <p:nvPr>
            <p:ph type="body" idx="4294967295"/>
          </p:nvPr>
        </p:nvSpPr>
        <p:spPr>
          <a:xfrm>
            <a:off x="720000" y="1980000"/>
            <a:ext cx="8855640" cy="5134716"/>
          </a:xfrm>
        </p:spPr>
        <p:txBody>
          <a:bodyPr>
            <a:normAutofit fontScale="77500" lnSpcReduction="20000"/>
          </a:bodyPr>
          <a:lstStyle>
            <a:defPPr marL="432000" marR="0" lvl="0" indent="-324000">
              <a:lnSpc>
                <a:spcPct val="80000"/>
              </a:lnSpc>
              <a:spcBef>
                <a:spcPts val="0"/>
              </a:spcBef>
              <a:spcAft>
                <a:spcPts val="1417"/>
              </a:spcAft>
              <a:buClr>
                <a:srgbClr val="FF6633"/>
              </a:buClr>
              <a:buSzPct val="45000"/>
              <a:buFont typeface="StarSymbol"/>
              <a:buNone/>
              <a:defRPr lang="en-GB" sz="3200" b="0" i="0" u="none" strike="noStrike">
                <a:ln>
                  <a:noFill/>
                </a:ln>
                <a:solidFill>
                  <a:srgbClr val="000080"/>
                </a:solidFill>
                <a:latin typeface="Albany" pitchFamily="18"/>
                <a:ea typeface="Andale Sans UI" pitchFamily="2"/>
                <a:cs typeface="Tahoma" pitchFamily="2"/>
              </a:defRPr>
            </a:defPPr>
            <a:lvl1pPr marL="432000" marR="0" lvl="0" indent="-324000">
              <a:lnSpc>
                <a:spcPct val="80000"/>
              </a:lnSpc>
              <a:spcBef>
                <a:spcPts val="0"/>
              </a:spcBef>
              <a:spcAft>
                <a:spcPts val="1417"/>
              </a:spcAft>
              <a:buClr>
                <a:srgbClr val="FF6633"/>
              </a:buClr>
              <a:buSzPct val="45000"/>
              <a:buFont typeface="StarSymbol"/>
              <a:buChar char="●"/>
              <a:defRPr lang="en-GB" sz="3200" b="0" i="0" u="none" strike="noStrike">
                <a:ln>
                  <a:noFill/>
                </a:ln>
                <a:solidFill>
                  <a:srgbClr val="000080"/>
                </a:solidFill>
                <a:latin typeface="Albany" pitchFamily="18"/>
                <a:ea typeface="Andale Sans UI" pitchFamily="2"/>
                <a:cs typeface="Tahoma" pitchFamily="2"/>
              </a:defRPr>
            </a:lvl1pPr>
            <a:lvl2pPr marL="864000" marR="0" lvl="1" indent="-288000">
              <a:lnSpc>
                <a:spcPct val="80000"/>
              </a:lnSpc>
              <a:spcBef>
                <a:spcPts val="0"/>
              </a:spcBef>
              <a:spcAft>
                <a:spcPts val="1134"/>
              </a:spcAft>
              <a:buClr>
                <a:srgbClr val="FF6633"/>
              </a:buClr>
              <a:buSzPct val="75000"/>
              <a:buFont typeface="StarSymbol"/>
              <a:buChar char="–"/>
              <a:defRPr lang="en-GB" sz="2800" b="0" i="0" u="none" strike="noStrike">
                <a:ln>
                  <a:noFill/>
                </a:ln>
                <a:solidFill>
                  <a:srgbClr val="000080"/>
                </a:solidFill>
                <a:latin typeface="Albany" pitchFamily="18"/>
                <a:ea typeface="Andale Sans UI" pitchFamily="2"/>
                <a:cs typeface="Tahoma" pitchFamily="2"/>
              </a:defRPr>
            </a:lvl2pPr>
            <a:lvl3pPr marL="1296000" marR="0" lvl="2" indent="-216000">
              <a:lnSpc>
                <a:spcPct val="80000"/>
              </a:lnSpc>
              <a:spcBef>
                <a:spcPts val="0"/>
              </a:spcBef>
              <a:spcAft>
                <a:spcPts val="850"/>
              </a:spcAft>
              <a:buClr>
                <a:srgbClr val="FF6633"/>
              </a:buClr>
              <a:buSzPct val="45000"/>
              <a:buFont typeface="StarSymbol"/>
              <a:buChar char="●"/>
              <a:defRPr lang="en-GB" sz="2400" b="0" i="0" u="none" strike="noStrike">
                <a:ln>
                  <a:noFill/>
                </a:ln>
                <a:solidFill>
                  <a:srgbClr val="000080"/>
                </a:solidFill>
                <a:latin typeface="Albany" pitchFamily="18"/>
                <a:ea typeface="Andale Sans UI" pitchFamily="2"/>
                <a:cs typeface="Tahoma" pitchFamily="2"/>
              </a:defRPr>
            </a:lvl3pPr>
            <a:lvl4pPr marL="1728000" marR="0" lvl="3" indent="-216000">
              <a:lnSpc>
                <a:spcPct val="80000"/>
              </a:lnSpc>
              <a:spcBef>
                <a:spcPts val="0"/>
              </a:spcBef>
              <a:spcAft>
                <a:spcPts val="567"/>
              </a:spcAft>
              <a:buClr>
                <a:srgbClr val="FF6633"/>
              </a:buClr>
              <a:buSzPct val="75000"/>
              <a:buFont typeface="StarSymbol"/>
              <a:buChar char="–"/>
              <a:defRPr lang="en-GB" sz="2000" b="0" i="0" u="none" strike="noStrike">
                <a:ln>
                  <a:noFill/>
                </a:ln>
                <a:solidFill>
                  <a:srgbClr val="000080"/>
                </a:solidFill>
                <a:latin typeface="Albany" pitchFamily="18"/>
                <a:ea typeface="Andale Sans UI" pitchFamily="2"/>
                <a:cs typeface="Tahoma" pitchFamily="2"/>
              </a:defRPr>
            </a:lvl4pPr>
            <a:lvl5pPr marL="2160000" marR="0" lvl="4" indent="-216000">
              <a:lnSpc>
                <a:spcPct val="80000"/>
              </a:lnSpc>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5pPr>
            <a:lvl6pPr marL="2591999" marR="0" lvl="5" indent="-216000">
              <a:lnSpc>
                <a:spcPct val="80000"/>
              </a:lnSpc>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6pPr>
            <a:lvl7pPr marL="3023999" marR="0" lvl="6" indent="-216000">
              <a:lnSpc>
                <a:spcPct val="80000"/>
              </a:lnSpc>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7pPr>
            <a:lvl8pPr marL="3456000" marR="0" lvl="7" indent="-216000">
              <a:lnSpc>
                <a:spcPct val="80000"/>
              </a:lnSpc>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8pPr>
            <a:lvl9pPr marL="3887999" marR="0" lvl="8" indent="-216000">
              <a:lnSpc>
                <a:spcPct val="80000"/>
              </a:lnSpc>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9pPr>
          </a:lstStyle>
          <a:p>
            <a:pPr lvl="0">
              <a:buSzPts val="1072"/>
              <a:buBlip>
                <a:blip r:embed="rId5"/>
              </a:buBlip>
            </a:pPr>
            <a:r>
              <a:rPr lang="en-GB" dirty="0" err="1"/>
              <a:t>Programansvarig</a:t>
            </a:r>
            <a:r>
              <a:rPr lang="en-GB" dirty="0"/>
              <a:t> / </a:t>
            </a:r>
            <a:r>
              <a:rPr lang="en-GB" dirty="0" err="1"/>
              <a:t>programstudierektor</a:t>
            </a:r>
            <a:endParaRPr lang="en-GB" dirty="0"/>
          </a:p>
          <a:p>
            <a:pPr lvl="1" rtl="0" hangingPunct="0">
              <a:buSzPts val="1072"/>
              <a:buBlip>
                <a:blip r:embed="rId5"/>
              </a:buBlip>
            </a:pPr>
            <a:r>
              <a:rPr lang="en-GB" dirty="0" err="1"/>
              <a:t>Ansvar</a:t>
            </a:r>
            <a:r>
              <a:rPr lang="en-GB" dirty="0"/>
              <a:t> </a:t>
            </a:r>
            <a:r>
              <a:rPr lang="en-GB" dirty="0" err="1"/>
              <a:t>för</a:t>
            </a:r>
            <a:r>
              <a:rPr lang="en-GB" dirty="0"/>
              <a:t> </a:t>
            </a:r>
            <a:r>
              <a:rPr lang="en-GB" dirty="0" err="1"/>
              <a:t>programmets</a:t>
            </a:r>
            <a:r>
              <a:rPr lang="en-GB" dirty="0"/>
              <a:t> </a:t>
            </a:r>
            <a:r>
              <a:rPr lang="en-GB" dirty="0" err="1"/>
              <a:t>kvalitet</a:t>
            </a:r>
            <a:endParaRPr lang="en-GB" dirty="0"/>
          </a:p>
          <a:p>
            <a:pPr lvl="1" rtl="0" hangingPunct="0">
              <a:buSzPts val="1072"/>
              <a:buBlip>
                <a:blip r:embed="rId5"/>
              </a:buBlip>
            </a:pPr>
            <a:r>
              <a:rPr lang="en-GB" dirty="0" err="1"/>
              <a:t>Ansvar</a:t>
            </a:r>
            <a:r>
              <a:rPr lang="en-GB" dirty="0"/>
              <a:t> </a:t>
            </a:r>
            <a:r>
              <a:rPr lang="en-GB" dirty="0" err="1"/>
              <a:t>för</a:t>
            </a:r>
            <a:r>
              <a:rPr lang="en-GB" dirty="0"/>
              <a:t> </a:t>
            </a:r>
            <a:r>
              <a:rPr lang="en-GB" dirty="0" err="1"/>
              <a:t>studieplan</a:t>
            </a:r>
            <a:endParaRPr lang="en-GB" dirty="0"/>
          </a:p>
          <a:p>
            <a:pPr lvl="1" rtl="0" hangingPunct="0">
              <a:buSzPts val="1072"/>
              <a:buBlip>
                <a:blip r:embed="rId5"/>
              </a:buBlip>
            </a:pPr>
            <a:r>
              <a:rPr lang="en-GB" dirty="0" err="1"/>
              <a:t>Resurs</a:t>
            </a:r>
            <a:r>
              <a:rPr lang="en-GB" dirty="0"/>
              <a:t> </a:t>
            </a:r>
            <a:r>
              <a:rPr lang="en-GB" dirty="0" err="1"/>
              <a:t>för</a:t>
            </a:r>
            <a:r>
              <a:rPr lang="en-GB" dirty="0"/>
              <a:t> </a:t>
            </a:r>
            <a:r>
              <a:rPr lang="en-GB" dirty="0" err="1"/>
              <a:t>studenterna</a:t>
            </a:r>
            <a:endParaRPr lang="en-GB" dirty="0"/>
          </a:p>
          <a:p>
            <a:pPr lvl="1" rtl="0" hangingPunct="0">
              <a:buSzPts val="1072"/>
              <a:buBlip>
                <a:blip r:embed="rId5"/>
              </a:buBlip>
            </a:pPr>
            <a:r>
              <a:rPr lang="en-GB" dirty="0"/>
              <a:t>UU: Henrik, SLU: Stephan </a:t>
            </a:r>
            <a:r>
              <a:rPr lang="en-GB" dirty="0" err="1"/>
              <a:t>och</a:t>
            </a:r>
            <a:r>
              <a:rPr lang="en-GB" dirty="0"/>
              <a:t> Cecilia</a:t>
            </a:r>
          </a:p>
          <a:p>
            <a:pPr lvl="0">
              <a:buSzPts val="1072"/>
              <a:buBlip>
                <a:blip r:embed="rId5"/>
              </a:buBlip>
            </a:pPr>
            <a:r>
              <a:rPr lang="en-GB" dirty="0" err="1"/>
              <a:t>Programråd</a:t>
            </a:r>
            <a:endParaRPr lang="en-GB" dirty="0"/>
          </a:p>
          <a:p>
            <a:pPr lvl="1" rtl="0" hangingPunct="0">
              <a:buSzPts val="1072"/>
              <a:buBlip>
                <a:blip r:embed="rId5"/>
              </a:buBlip>
            </a:pPr>
            <a:r>
              <a:rPr lang="en-GB" dirty="0" err="1"/>
              <a:t>Beslut</a:t>
            </a:r>
            <a:r>
              <a:rPr lang="en-GB" dirty="0"/>
              <a:t> om </a:t>
            </a:r>
            <a:r>
              <a:rPr lang="en-GB" dirty="0" err="1"/>
              <a:t>kursplaner</a:t>
            </a:r>
            <a:endParaRPr lang="en-GB" dirty="0"/>
          </a:p>
          <a:p>
            <a:pPr lvl="1" rtl="0" hangingPunct="0">
              <a:buSzPts val="1072"/>
              <a:buBlip>
                <a:blip r:embed="rId5"/>
              </a:buBlip>
            </a:pPr>
            <a:r>
              <a:rPr lang="en-GB" dirty="0" err="1"/>
              <a:t>Kvalitetsutveckling</a:t>
            </a:r>
            <a:endParaRPr lang="en-GB" dirty="0"/>
          </a:p>
          <a:p>
            <a:pPr lvl="1" rtl="0" hangingPunct="0">
              <a:buSzPts val="1072"/>
              <a:buBlip>
                <a:blip r:embed="rId5"/>
              </a:buBlip>
            </a:pPr>
            <a:r>
              <a:rPr lang="en-GB" dirty="0" err="1"/>
              <a:t>Pedagogisk</a:t>
            </a:r>
            <a:r>
              <a:rPr lang="en-GB" dirty="0"/>
              <a:t> </a:t>
            </a:r>
            <a:r>
              <a:rPr lang="en-GB" dirty="0" err="1"/>
              <a:t>utveckling</a:t>
            </a:r>
            <a:endParaRPr lang="en-GB" dirty="0"/>
          </a:p>
          <a:p>
            <a:pPr lvl="1" rtl="0" hangingPunct="0">
              <a:buSzPts val="1072"/>
              <a:buBlip>
                <a:blip r:embed="rId5"/>
              </a:buBlip>
            </a:pPr>
            <a:r>
              <a:rPr lang="en-GB" dirty="0" err="1"/>
              <a:t>Programmets</a:t>
            </a:r>
            <a:r>
              <a:rPr lang="en-GB" dirty="0"/>
              <a:t> “</a:t>
            </a:r>
            <a:r>
              <a:rPr lang="en-GB" dirty="0" err="1"/>
              <a:t>styrelse</a:t>
            </a:r>
            <a:r>
              <a:rPr lang="en-GB" dirty="0"/>
              <a:t>”</a:t>
            </a:r>
          </a:p>
          <a:p>
            <a:pPr lvl="1" rtl="0" hangingPunct="0">
              <a:lnSpc>
                <a:spcPct val="120000"/>
              </a:lnSpc>
              <a:buSzPts val="1072"/>
              <a:buBlip>
                <a:blip r:embed="rId5"/>
              </a:buBlip>
            </a:pPr>
            <a:r>
              <a:rPr lang="sv-SE" i="1" dirty="0"/>
              <a:t>Ledamöter:</a:t>
            </a:r>
            <a:r>
              <a:rPr lang="sv-SE" dirty="0"/>
              <a:t> Lärarrepresentanter UU + SLU + programsamordnare + studievägledare + utbildningsledare + studentrepresentanter från ES samt näringslivsrepresentant.</a:t>
            </a:r>
            <a:endParaRPr lang="en-GB" dirty="0"/>
          </a:p>
        </p:txBody>
      </p:sp>
    </p:spTree>
    <p:extLst>
      <p:ext uri="{BB962C8B-B14F-4D97-AF65-F5344CB8AC3E}">
        <p14:creationId xmlns:p14="http://schemas.microsoft.com/office/powerpoint/2010/main" val="378716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DC5C-6BC0-464B-A18C-5EF97449DC0D}"/>
              </a:ext>
            </a:extLst>
          </p:cNvPr>
          <p:cNvSpPr>
            <a:spLocks noGrp="1"/>
          </p:cNvSpPr>
          <p:nvPr>
            <p:ph type="title"/>
          </p:nvPr>
        </p:nvSpPr>
        <p:spPr/>
        <p:txBody>
          <a:bodyPr/>
          <a:lstStyle/>
          <a:p>
            <a:pPr>
              <a:buNone/>
            </a:pPr>
            <a:r>
              <a:rPr lang="sv-SE" dirty="0"/>
              <a:t>En speciell start </a:t>
            </a:r>
          </a:p>
        </p:txBody>
      </p:sp>
      <p:sp>
        <p:nvSpPr>
          <p:cNvPr id="3" name="Content Placeholder 2">
            <a:extLst>
              <a:ext uri="{FF2B5EF4-FFF2-40B4-BE49-F238E27FC236}">
                <a16:creationId xmlns:a16="http://schemas.microsoft.com/office/drawing/2014/main" id="{78B8BCF8-8EDC-48D8-BBBE-F2FB496E25F6}"/>
              </a:ext>
            </a:extLst>
          </p:cNvPr>
          <p:cNvSpPr>
            <a:spLocks noGrp="1"/>
          </p:cNvSpPr>
          <p:nvPr>
            <p:ph idx="1"/>
          </p:nvPr>
        </p:nvSpPr>
        <p:spPr>
          <a:xfrm>
            <a:off x="719999" y="1403573"/>
            <a:ext cx="8855640" cy="5996195"/>
          </a:xfrm>
        </p:spPr>
        <p:txBody>
          <a:bodyPr>
            <a:normAutofit fontScale="77500" lnSpcReduction="20000"/>
          </a:bodyPr>
          <a:lstStyle/>
          <a:p>
            <a:r>
              <a:rPr lang="sv-SE" dirty="0"/>
              <a:t>Vi planerar för en återgång till Campus undervisning vid UU. </a:t>
            </a:r>
          </a:p>
          <a:p>
            <a:r>
              <a:rPr lang="sv-SE" dirty="0"/>
              <a:t>Olika institutioner kommer att lösa det  olika. Räkna med vissa inslag av distansundervisning. </a:t>
            </a:r>
          </a:p>
          <a:p>
            <a:r>
              <a:rPr lang="sv-SE" dirty="0"/>
              <a:t>Båda universiteten har full kapacitet att hålla undervisning av högsta kvalitet som är anpassad till den nuvarande situationen. </a:t>
            </a:r>
          </a:p>
          <a:p>
            <a:r>
              <a:rPr lang="sv-SE" dirty="0"/>
              <a:t>Det är en ny situation </a:t>
            </a:r>
          </a:p>
          <a:p>
            <a:pPr lvl="1"/>
            <a:r>
              <a:rPr lang="sv-SE" dirty="0"/>
              <a:t>Kommunicera med läraren vad som inte fungera</a:t>
            </a:r>
          </a:p>
          <a:p>
            <a:pPr lvl="1"/>
            <a:r>
              <a:rPr lang="sv-SE" dirty="0"/>
              <a:t>Tipsa lärare (och oss) om vad som fungerar / skulle kunna fungera </a:t>
            </a:r>
          </a:p>
          <a:p>
            <a:pPr lvl="1"/>
            <a:r>
              <a:rPr lang="sv-SE" dirty="0"/>
              <a:t>Är ni sjuka eller har minsta symptom ska ni stanna hemma. Påminn lärarna om att underlätta för er att ta igen missad undervisning genom att i förväg t.ex. tillhandahålla kursmaterial och schemalägga ersättningstillfällen för obligatoriska moment. Påminn lärarna om möjligheterna att </a:t>
            </a:r>
            <a:r>
              <a:rPr lang="sv-SE" dirty="0" err="1"/>
              <a:t>streama</a:t>
            </a:r>
            <a:r>
              <a:rPr lang="sv-SE" dirty="0"/>
              <a:t> eller spela in undervisning från salarna.</a:t>
            </a:r>
          </a:p>
          <a:p>
            <a:pPr lvl="1"/>
            <a:endParaRPr lang="sv-SE" dirty="0"/>
          </a:p>
          <a:p>
            <a:endParaRPr lang="sv-SE" dirty="0"/>
          </a:p>
        </p:txBody>
      </p:sp>
    </p:spTree>
    <p:extLst>
      <p:ext uri="{BB962C8B-B14F-4D97-AF65-F5344CB8AC3E}">
        <p14:creationId xmlns:p14="http://schemas.microsoft.com/office/powerpoint/2010/main" val="129562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err="1"/>
              <a:t>Energin</a:t>
            </a:r>
            <a:r>
              <a:rPr lang="en-US" dirty="0"/>
              <a:t> </a:t>
            </a:r>
            <a:r>
              <a:rPr lang="en-US" dirty="0" err="1"/>
              <a:t>kommer</a:t>
            </a:r>
            <a:r>
              <a:rPr lang="en-US" dirty="0"/>
              <a:t> </a:t>
            </a:r>
            <a:r>
              <a:rPr lang="en-US" dirty="0" err="1"/>
              <a:t>från</a:t>
            </a:r>
            <a:r>
              <a:rPr lang="en-US" dirty="0"/>
              <a:t> </a:t>
            </a:r>
            <a:r>
              <a:rPr lang="en-US" dirty="0" err="1"/>
              <a:t>er</a:t>
            </a:r>
            <a:endParaRPr lang="en-US" dirty="0"/>
          </a:p>
        </p:txBody>
      </p:sp>
      <p:sp>
        <p:nvSpPr>
          <p:cNvPr id="4" name="Content Placeholder 3"/>
          <p:cNvSpPr>
            <a:spLocks noGrp="1"/>
          </p:cNvSpPr>
          <p:nvPr>
            <p:ph sz="half" idx="1"/>
          </p:nvPr>
        </p:nvSpPr>
        <p:spPr>
          <a:xfrm>
            <a:off x="720725" y="1619597"/>
            <a:ext cx="4351338" cy="5616624"/>
          </a:xfrm>
        </p:spPr>
        <p:txBody>
          <a:bodyPr>
            <a:normAutofit fontScale="92500" lnSpcReduction="20000"/>
          </a:bodyPr>
          <a:lstStyle/>
          <a:p>
            <a:r>
              <a:rPr lang="sv-SE" dirty="0">
                <a:solidFill>
                  <a:srgbClr val="FF0000"/>
                </a:solidFill>
              </a:rPr>
              <a:t>Uppmärksamma lärarna på om </a:t>
            </a:r>
          </a:p>
          <a:p>
            <a:pPr lvl="1"/>
            <a:r>
              <a:rPr lang="sv-SE" dirty="0">
                <a:solidFill>
                  <a:srgbClr val="FF0000"/>
                </a:solidFill>
              </a:rPr>
              <a:t>undervisningen under en kurs inte stimulerar till kritiskt </a:t>
            </a:r>
            <a:r>
              <a:rPr lang="en-US" dirty="0" err="1">
                <a:solidFill>
                  <a:srgbClr val="FF0000"/>
                </a:solidFill>
              </a:rPr>
              <a:t>tänkande</a:t>
            </a:r>
            <a:r>
              <a:rPr lang="en-US" dirty="0">
                <a:solidFill>
                  <a:srgbClr val="FF0000"/>
                </a:solidFill>
              </a:rPr>
              <a:t> </a:t>
            </a:r>
            <a:r>
              <a:rPr lang="en-US" dirty="0" err="1">
                <a:solidFill>
                  <a:srgbClr val="FF0000"/>
                </a:solidFill>
              </a:rPr>
              <a:t>och</a:t>
            </a:r>
            <a:r>
              <a:rPr lang="en-US" dirty="0">
                <a:solidFill>
                  <a:srgbClr val="FF0000"/>
                </a:solidFill>
              </a:rPr>
              <a:t> </a:t>
            </a:r>
            <a:r>
              <a:rPr lang="en-US" dirty="0" err="1">
                <a:solidFill>
                  <a:srgbClr val="FF0000"/>
                </a:solidFill>
              </a:rPr>
              <a:t>kreativitet</a:t>
            </a:r>
            <a:endParaRPr lang="en-US" dirty="0">
              <a:solidFill>
                <a:srgbClr val="FF0000"/>
              </a:solidFill>
            </a:endParaRPr>
          </a:p>
          <a:p>
            <a:r>
              <a:rPr lang="sv-SE" dirty="0"/>
              <a:t>Aktivt delta </a:t>
            </a:r>
          </a:p>
          <a:p>
            <a:pPr lvl="1"/>
            <a:r>
              <a:rPr lang="sv-SE" dirty="0"/>
              <a:t>med konstruktiva synpunkter till medstudenter vid tillfällen för återkoppling.</a:t>
            </a:r>
          </a:p>
          <a:p>
            <a:pPr lvl="1"/>
            <a:r>
              <a:rPr lang="sv-SE" dirty="0"/>
              <a:t>bidra till diskussioner och </a:t>
            </a:r>
            <a:r>
              <a:rPr lang="en-US" dirty="0" err="1"/>
              <a:t>grupparbeten</a:t>
            </a:r>
            <a:r>
              <a:rPr lang="en-US" dirty="0"/>
              <a:t>.</a:t>
            </a:r>
          </a:p>
          <a:p>
            <a:r>
              <a:rPr lang="sv-SE" dirty="0"/>
              <a:t>Lämna konstruktiva synpunkter i kursvärderingar</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28344" y="1547589"/>
            <a:ext cx="4384990" cy="537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14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err="1"/>
              <a:t>Engagera</a:t>
            </a:r>
            <a:r>
              <a:rPr lang="en-US" dirty="0"/>
              <a:t> </a:t>
            </a:r>
            <a:r>
              <a:rPr lang="en-US" dirty="0" err="1"/>
              <a:t>er</a:t>
            </a:r>
            <a:r>
              <a:rPr lang="en-US" dirty="0"/>
              <a:t>!</a:t>
            </a:r>
          </a:p>
        </p:txBody>
      </p:sp>
      <p:sp>
        <p:nvSpPr>
          <p:cNvPr id="3" name="Content Placeholder 2"/>
          <p:cNvSpPr>
            <a:spLocks noGrp="1"/>
          </p:cNvSpPr>
          <p:nvPr>
            <p:ph sz="half" idx="1"/>
          </p:nvPr>
        </p:nvSpPr>
        <p:spPr>
          <a:xfrm>
            <a:off x="720725" y="1475581"/>
            <a:ext cx="4351338" cy="5616624"/>
          </a:xfrm>
        </p:spPr>
        <p:txBody>
          <a:bodyPr>
            <a:normAutofit fontScale="92500" lnSpcReduction="10000"/>
          </a:bodyPr>
          <a:lstStyle/>
          <a:p>
            <a:pPr marL="108000" indent="0">
              <a:buNone/>
            </a:pPr>
            <a:r>
              <a:rPr lang="sv-SE" i="1" dirty="0"/>
              <a:t>”Delta i de fora som finns, som t.ex. kurs- eller studieråd och lärardagar för att tillsammans med lärare och/eller andra studenter diskutera undervisningens </a:t>
            </a:r>
            <a:r>
              <a:rPr lang="en-US" i="1" dirty="0" err="1"/>
              <a:t>kvalitet</a:t>
            </a:r>
            <a:r>
              <a:rPr lang="en-US" i="1" dirty="0"/>
              <a:t> </a:t>
            </a:r>
            <a:r>
              <a:rPr lang="en-US" i="1" dirty="0" err="1"/>
              <a:t>och</a:t>
            </a:r>
            <a:r>
              <a:rPr lang="en-US" i="1" dirty="0"/>
              <a:t> </a:t>
            </a:r>
            <a:r>
              <a:rPr lang="en-US" i="1" dirty="0" err="1"/>
              <a:t>utveckling</a:t>
            </a:r>
            <a:r>
              <a:rPr lang="en-US" i="1" dirty="0"/>
              <a:t>.”</a:t>
            </a:r>
          </a:p>
          <a:p>
            <a:r>
              <a:rPr lang="en-US" i="1" dirty="0" err="1"/>
              <a:t>Sektionen</a:t>
            </a:r>
            <a:r>
              <a:rPr lang="en-US" i="1" dirty="0"/>
              <a:t>, FET</a:t>
            </a:r>
          </a:p>
          <a:p>
            <a:r>
              <a:rPr lang="en-US" i="1" dirty="0" err="1"/>
              <a:t>Kåren</a:t>
            </a:r>
            <a:r>
              <a:rPr lang="en-US" i="1" dirty="0"/>
              <a:t>, UTN, </a:t>
            </a:r>
            <a:r>
              <a:rPr lang="en-US" i="1" dirty="0" err="1"/>
              <a:t>Ultuna</a:t>
            </a:r>
            <a:r>
              <a:rPr lang="en-US" i="1" dirty="0"/>
              <a:t> </a:t>
            </a:r>
            <a:r>
              <a:rPr lang="en-US" i="1" dirty="0" err="1"/>
              <a:t>studentkår</a:t>
            </a:r>
            <a:endParaRPr lang="en-US" i="1" dirty="0"/>
          </a:p>
          <a:p>
            <a:r>
              <a:rPr lang="en-US" i="1" dirty="0"/>
              <a:t>UTNARM</a:t>
            </a:r>
          </a:p>
          <a:p>
            <a:r>
              <a:rPr lang="en-US" i="1" dirty="0"/>
              <a:t>mm</a:t>
            </a:r>
          </a:p>
          <a:p>
            <a:endParaRPr lang="en-US" i="1" dirty="0"/>
          </a:p>
          <a:p>
            <a:endParaRPr lang="en-US" i="1" dirty="0"/>
          </a:p>
          <a:p>
            <a:endParaRPr lang="en-US" i="1" dirty="0"/>
          </a:p>
        </p:txBody>
      </p:sp>
      <p:sp>
        <p:nvSpPr>
          <p:cNvPr id="4" name="Content Placeholder 3"/>
          <p:cNvSpPr>
            <a:spLocks noGrp="1"/>
          </p:cNvSpPr>
          <p:nvPr>
            <p:ph sz="half" idx="2"/>
          </p:nvPr>
        </p:nvSpPr>
        <p:spPr>
          <a:xfrm>
            <a:off x="5976416" y="1979613"/>
            <a:ext cx="3599384" cy="4384675"/>
          </a:xfrm>
        </p:spPr>
        <p:txBody>
          <a:bodyPr/>
          <a:lstStyle/>
          <a:p>
            <a:pPr marL="108000" indent="0">
              <a:buNone/>
            </a:pPr>
            <a:r>
              <a:rPr lang="en-US" dirty="0" err="1"/>
              <a:t>Bli</a:t>
            </a:r>
            <a:r>
              <a:rPr lang="en-US" dirty="0"/>
              <a:t> </a:t>
            </a:r>
            <a:r>
              <a:rPr lang="en-US" dirty="0" err="1"/>
              <a:t>en</a:t>
            </a:r>
            <a:r>
              <a:rPr lang="en-US" dirty="0"/>
              <a:t> </a:t>
            </a:r>
            <a:r>
              <a:rPr lang="en-US" dirty="0" err="1"/>
              <a:t>bättre</a:t>
            </a:r>
            <a:r>
              <a:rPr lang="en-US" dirty="0"/>
              <a:t> </a:t>
            </a:r>
            <a:r>
              <a:rPr lang="en-US" dirty="0" err="1"/>
              <a:t>ingenjör</a:t>
            </a:r>
            <a:r>
              <a:rPr lang="en-US" dirty="0"/>
              <a:t>!</a:t>
            </a:r>
          </a:p>
          <a:p>
            <a:r>
              <a:rPr lang="en-US" dirty="0" err="1"/>
              <a:t>Skapa</a:t>
            </a:r>
            <a:r>
              <a:rPr lang="en-US" dirty="0"/>
              <a:t> </a:t>
            </a:r>
            <a:r>
              <a:rPr lang="en-US" dirty="0" err="1"/>
              <a:t>nätverk</a:t>
            </a:r>
            <a:r>
              <a:rPr lang="en-US" dirty="0"/>
              <a:t> </a:t>
            </a:r>
          </a:p>
          <a:p>
            <a:r>
              <a:rPr lang="en-US" dirty="0" err="1"/>
              <a:t>Driva</a:t>
            </a:r>
            <a:r>
              <a:rPr lang="en-US" dirty="0"/>
              <a:t> </a:t>
            </a:r>
            <a:r>
              <a:rPr lang="en-US" dirty="0" err="1"/>
              <a:t>projekt</a:t>
            </a:r>
            <a:endParaRPr lang="en-US" dirty="0"/>
          </a:p>
          <a:p>
            <a:r>
              <a:rPr lang="en-US" dirty="0" err="1"/>
              <a:t>Förhandla</a:t>
            </a:r>
            <a:r>
              <a:rPr lang="en-US" dirty="0"/>
              <a:t> </a:t>
            </a:r>
          </a:p>
          <a:p>
            <a:r>
              <a:rPr lang="en-US" dirty="0" err="1"/>
              <a:t>Ledarskap</a:t>
            </a:r>
            <a:r>
              <a:rPr lang="en-US" dirty="0"/>
              <a:t> </a:t>
            </a:r>
          </a:p>
          <a:p>
            <a:pPr marL="108000" indent="0">
              <a:buNone/>
            </a:pPr>
            <a:endParaRPr lang="en-US" dirty="0"/>
          </a:p>
          <a:p>
            <a:pPr marL="108000" indent="0">
              <a:buNone/>
            </a:pPr>
            <a:endParaRPr lang="en-US" dirty="0"/>
          </a:p>
          <a:p>
            <a:pPr marL="108000" indent="0">
              <a:buNone/>
            </a:pPr>
            <a:endParaRPr lang="en-US" dirty="0"/>
          </a:p>
        </p:txBody>
      </p:sp>
    </p:spTree>
    <p:extLst>
      <p:ext uri="{BB962C8B-B14F-4D97-AF65-F5344CB8AC3E}">
        <p14:creationId xmlns:p14="http://schemas.microsoft.com/office/powerpoint/2010/main" val="529059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8DC5-3F50-4911-8634-4AAD9CDAB95D}"/>
              </a:ext>
            </a:extLst>
          </p:cNvPr>
          <p:cNvSpPr>
            <a:spLocks noGrp="1"/>
          </p:cNvSpPr>
          <p:nvPr>
            <p:ph type="title"/>
          </p:nvPr>
        </p:nvSpPr>
        <p:spPr/>
        <p:txBody>
          <a:bodyPr/>
          <a:lstStyle/>
          <a:p>
            <a:pPr>
              <a:buNone/>
            </a:pPr>
            <a:r>
              <a:rPr lang="en-US" dirty="0" err="1"/>
              <a:t>Över</a:t>
            </a:r>
            <a:r>
              <a:rPr lang="en-US" dirty="0"/>
              <a:t> till Elin </a:t>
            </a:r>
          </a:p>
        </p:txBody>
      </p:sp>
      <p:sp>
        <p:nvSpPr>
          <p:cNvPr id="3" name="Content Placeholder 2">
            <a:extLst>
              <a:ext uri="{FF2B5EF4-FFF2-40B4-BE49-F238E27FC236}">
                <a16:creationId xmlns:a16="http://schemas.microsoft.com/office/drawing/2014/main" id="{1583B73F-1F92-4C7F-9A5B-AE8BE45B9843}"/>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AC8B6E-178A-41C8-A8E3-8052C4662B7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07923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59A2-AC3B-47DD-A1FE-3CC77309C3FD}"/>
              </a:ext>
            </a:extLst>
          </p:cNvPr>
          <p:cNvSpPr>
            <a:spLocks noGrp="1"/>
          </p:cNvSpPr>
          <p:nvPr>
            <p:ph type="title"/>
          </p:nvPr>
        </p:nvSpPr>
        <p:spPr/>
        <p:txBody>
          <a:bodyPr/>
          <a:lstStyle/>
          <a:p>
            <a:pPr>
              <a:buNone/>
            </a:pPr>
            <a:r>
              <a:rPr lang="sv-SE" dirty="0"/>
              <a:t>Över till Cecilia</a:t>
            </a:r>
          </a:p>
        </p:txBody>
      </p:sp>
      <p:sp>
        <p:nvSpPr>
          <p:cNvPr id="6" name="Content Placeholder 5">
            <a:extLst>
              <a:ext uri="{FF2B5EF4-FFF2-40B4-BE49-F238E27FC236}">
                <a16:creationId xmlns:a16="http://schemas.microsoft.com/office/drawing/2014/main" id="{57F33BE5-8017-45D9-905F-A01057E34F23}"/>
              </a:ext>
            </a:extLst>
          </p:cNvPr>
          <p:cNvSpPr>
            <a:spLocks noGrp="1"/>
          </p:cNvSpPr>
          <p:nvPr>
            <p:ph idx="1"/>
          </p:nvPr>
        </p:nvSpPr>
        <p:spPr>
          <a:xfrm>
            <a:off x="720000" y="1563480"/>
            <a:ext cx="8855640" cy="4801320"/>
          </a:xfrm>
        </p:spPr>
        <p:txBody>
          <a:bodyPr/>
          <a:lstStyle/>
          <a:p>
            <a:r>
              <a:rPr lang="sv-SE" dirty="0"/>
              <a:t>Biträdande programstudierektor SLU</a:t>
            </a:r>
          </a:p>
          <a:p>
            <a:r>
              <a:rPr lang="sv-SE" dirty="0"/>
              <a:t>Civilingenjör från Uppsala universitet och disputerad på SLU</a:t>
            </a:r>
          </a:p>
          <a:p>
            <a:r>
              <a:rPr lang="sv-SE" dirty="0"/>
              <a:t>Universitetslektor vid Institutionen för energi och teknik, SLU </a:t>
            </a:r>
          </a:p>
          <a:p>
            <a:r>
              <a:rPr lang="sv-SE" dirty="0"/>
              <a:t>Undervisar om bioenergi, miljö och klimat</a:t>
            </a:r>
          </a:p>
          <a:p>
            <a:r>
              <a:rPr lang="sv-SE" dirty="0"/>
              <a:t>Forskar om klimatpåverkan och annan miljöpåverkan från t.ex. bioenergi</a:t>
            </a:r>
          </a:p>
          <a:p>
            <a:r>
              <a:rPr lang="sv-SE" dirty="0"/>
              <a:t>Bedriver projekt i Sverige, Kenya och Rwanda.</a:t>
            </a:r>
          </a:p>
        </p:txBody>
      </p:sp>
    </p:spTree>
    <p:extLst>
      <p:ext uri="{BB962C8B-B14F-4D97-AF65-F5344CB8AC3E}">
        <p14:creationId xmlns:p14="http://schemas.microsoft.com/office/powerpoint/2010/main" val="376552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13FC38-E3DE-4DF3-9029-5EF0496E37BB}"/>
              </a:ext>
            </a:extLst>
          </p:cNvPr>
          <p:cNvSpPr>
            <a:spLocks noGrp="1"/>
          </p:cNvSpPr>
          <p:nvPr>
            <p:ph type="title"/>
          </p:nvPr>
        </p:nvSpPr>
        <p:spPr/>
        <p:txBody>
          <a:bodyPr/>
          <a:lstStyle/>
          <a:p>
            <a:pPr>
              <a:buNone/>
            </a:pPr>
            <a:r>
              <a:rPr lang="en-US" b="1" dirty="0" err="1">
                <a:latin typeface="Calibri" panose="020F0502020204030204" pitchFamily="34" charset="0"/>
                <a:ea typeface="Times New Roman" panose="02020603050405020304" pitchFamily="18" charset="0"/>
                <a:cs typeface="Times New Roman" panose="02020603050405020304" pitchFamily="18" charset="0"/>
              </a:rPr>
              <a:t>Praktisk</a:t>
            </a:r>
            <a:r>
              <a:rPr lang="en-US" b="1" dirty="0">
                <a:latin typeface="Calibri" panose="020F0502020204030204" pitchFamily="34" charset="0"/>
                <a:ea typeface="Times New Roman" panose="02020603050405020304" pitchFamily="18" charset="0"/>
                <a:cs typeface="Times New Roman" panose="02020603050405020304" pitchFamily="18" charset="0"/>
              </a:rPr>
              <a:t> info</a:t>
            </a:r>
            <a:endParaRPr lang="en-US" dirty="0"/>
          </a:p>
        </p:txBody>
      </p:sp>
      <p:sp>
        <p:nvSpPr>
          <p:cNvPr id="6" name="Content Placeholder 5">
            <a:extLst>
              <a:ext uri="{FF2B5EF4-FFF2-40B4-BE49-F238E27FC236}">
                <a16:creationId xmlns:a16="http://schemas.microsoft.com/office/drawing/2014/main" id="{4E868DE6-FBAE-4BFF-A910-8C3F2B60E7B8}"/>
              </a:ext>
            </a:extLst>
          </p:cNvPr>
          <p:cNvSpPr>
            <a:spLocks noGrp="1"/>
          </p:cNvSpPr>
          <p:nvPr>
            <p:ph idx="1"/>
          </p:nvPr>
        </p:nvSpPr>
        <p:spPr>
          <a:xfrm>
            <a:off x="503998" y="1691606"/>
            <a:ext cx="9071641" cy="4673194"/>
          </a:xfrm>
        </p:spPr>
        <p:txBody>
          <a:bodyPr>
            <a:normAutofit/>
          </a:bodyPr>
          <a:lstStyle/>
          <a:p>
            <a:pPr marL="108000" indent="0">
              <a:spcAft>
                <a:spcPts val="0"/>
              </a:spcAft>
              <a:buNone/>
            </a:pPr>
            <a:r>
              <a:rPr lang="en-US" b="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Studievägledare</a:t>
            </a:r>
            <a:r>
              <a:rPr lang="en-US" dirty="0">
                <a:latin typeface="Calibri" panose="020F0502020204030204" pitchFamily="34" charset="0"/>
                <a:ea typeface="Times New Roman" panose="02020603050405020304" pitchFamily="18" charset="0"/>
                <a:cs typeface="Times New Roman" panose="02020603050405020304" pitchFamily="18" charset="0"/>
              </a:rPr>
              <a:t> (Sonja </a:t>
            </a:r>
            <a:r>
              <a:rPr lang="en-US" dirty="0" err="1">
                <a:latin typeface="Calibri" panose="020F0502020204030204" pitchFamily="34" charset="0"/>
                <a:ea typeface="Times New Roman" panose="02020603050405020304" pitchFamily="18" charset="0"/>
                <a:cs typeface="Times New Roman" panose="02020603050405020304" pitchFamily="18" charset="0"/>
              </a:rPr>
              <a:t>Droschke</a:t>
            </a:r>
            <a:r>
              <a:rPr lang="en-US" dirty="0">
                <a:latin typeface="Calibri" panose="020F0502020204030204" pitchFamily="34" charset="0"/>
                <a:ea typeface="Times New Roman" panose="02020603050405020304" pitchFamily="18" charset="0"/>
                <a:cs typeface="Times New Roman" panose="02020603050405020304" pitchFamily="18" charset="0"/>
              </a:rPr>
              <a:t>, studievagledare-es@uadm.uu.se) </a:t>
            </a:r>
            <a:r>
              <a:rPr lang="en-US" dirty="0" err="1">
                <a:latin typeface="Calibri" panose="020F0502020204030204" pitchFamily="34" charset="0"/>
                <a:ea typeface="Times New Roman" panose="02020603050405020304" pitchFamily="18" charset="0"/>
                <a:cs typeface="Times New Roman" panose="02020603050405020304" pitchFamily="18" charset="0"/>
              </a:rPr>
              <a:t>kan</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hjälpa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er</a:t>
            </a:r>
            <a:r>
              <a:rPr lang="en-US" dirty="0">
                <a:latin typeface="Calibri" panose="020F0502020204030204" pitchFamily="34" charset="0"/>
                <a:ea typeface="Times New Roman" panose="02020603050405020304" pitchFamily="18" charset="0"/>
                <a:cs typeface="Times New Roman" panose="02020603050405020304" pitchFamily="18" charset="0"/>
              </a:rPr>
              <a:t> med </a:t>
            </a:r>
            <a:r>
              <a:rPr lang="en-US" dirty="0" err="1">
                <a:latin typeface="Calibri" panose="020F0502020204030204" pitchFamily="34" charset="0"/>
                <a:ea typeface="Times New Roman" panose="02020603050405020304" pitchFamily="18" charset="0"/>
                <a:cs typeface="Times New Roman" panose="02020603050405020304" pitchFamily="18" charset="0"/>
              </a:rPr>
              <a:t>praktiska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saker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som</a:t>
            </a:r>
            <a:r>
              <a:rPr lang="en-US" dirty="0">
                <a:latin typeface="Calibri" panose="020F0502020204030204" pitchFamily="34" charset="0"/>
                <a:ea typeface="Times New Roman" panose="02020603050405020304" pitchFamily="18" charset="0"/>
                <a:cs typeface="Times New Roman" panose="02020603050405020304" pitchFamily="18" charset="0"/>
              </a:rPr>
              <a:t> t ex </a:t>
            </a:r>
            <a:r>
              <a:rPr lang="en-US" dirty="0" err="1">
                <a:latin typeface="Calibri" panose="020F0502020204030204" pitchFamily="34" charset="0"/>
                <a:ea typeface="Times New Roman" panose="02020603050405020304" pitchFamily="18" charset="0"/>
                <a:cs typeface="Times New Roman" panose="02020603050405020304" pitchFamily="18" charset="0"/>
              </a:rPr>
              <a:t>hitta</a:t>
            </a:r>
            <a:r>
              <a:rPr lang="en-US" dirty="0">
                <a:latin typeface="Calibri" panose="020F0502020204030204" pitchFamily="34" charset="0"/>
                <a:ea typeface="Times New Roman" panose="02020603050405020304" pitchFamily="18" charset="0"/>
                <a:cs typeface="Times New Roman" panose="02020603050405020304" pitchFamily="18" charset="0"/>
              </a:rPr>
              <a:t> var schema </a:t>
            </a:r>
            <a:r>
              <a:rPr lang="en-US" dirty="0" err="1">
                <a:latin typeface="Calibri" panose="020F0502020204030204" pitchFamily="34" charset="0"/>
                <a:ea typeface="Times New Roman" panose="02020603050405020304" pitchFamily="18" charset="0"/>
                <a:cs typeface="Times New Roman" panose="02020603050405020304" pitchFamily="18" charset="0"/>
              </a:rPr>
              <a:t>finns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hur</a:t>
            </a:r>
            <a:r>
              <a:rPr lang="en-US" dirty="0">
                <a:latin typeface="Calibri" panose="020F0502020204030204" pitchFamily="34" charset="0"/>
                <a:ea typeface="Times New Roman" panose="02020603050405020304" pitchFamily="18" charset="0"/>
                <a:cs typeface="Times New Roman" panose="02020603050405020304" pitchFamily="18" charset="0"/>
              </a:rPr>
              <a:t> man </a:t>
            </a:r>
            <a:r>
              <a:rPr lang="en-US" dirty="0" err="1">
                <a:latin typeface="Calibri" panose="020F0502020204030204" pitchFamily="34" charset="0"/>
                <a:ea typeface="Times New Roman" panose="02020603050405020304" pitchFamily="18" charset="0"/>
                <a:cs typeface="Times New Roman" panose="02020603050405020304" pitchFamily="18" charset="0"/>
              </a:rPr>
              <a:t>anmäler</a:t>
            </a:r>
            <a:r>
              <a:rPr lang="en-US" dirty="0">
                <a:latin typeface="Calibri" panose="020F0502020204030204" pitchFamily="34" charset="0"/>
                <a:ea typeface="Times New Roman" panose="02020603050405020304" pitchFamily="18" charset="0"/>
                <a:cs typeface="Times New Roman" panose="02020603050405020304" pitchFamily="18" charset="0"/>
              </a:rPr>
              <a:t> sig till </a:t>
            </a:r>
            <a:r>
              <a:rPr lang="en-US" dirty="0" err="1">
                <a:latin typeface="Calibri" panose="020F0502020204030204" pitchFamily="34" charset="0"/>
                <a:ea typeface="Times New Roman" panose="02020603050405020304" pitchFamily="18" charset="0"/>
                <a:cs typeface="Times New Roman" panose="02020603050405020304" pitchFamily="18" charset="0"/>
              </a:rPr>
              <a:t>kurser</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dirty="0">
                <a:hlinkClick r:id="rId2"/>
              </a:rPr>
              <a:t>http://www.teknat.uu.se/boka</a:t>
            </a:r>
            <a:endParaRPr lang="en-US" dirty="0"/>
          </a:p>
          <a:p>
            <a:pPr marL="342900" lvl="0" indent="-342900">
              <a:spcAft>
                <a:spcPts val="0"/>
              </a:spcAft>
              <a:buFont typeface="Times New Roman" panose="02020603050405020304" pitchFamily="18" charset="0"/>
              <a:buChar char="-"/>
            </a:pPr>
            <a:endParaRPr lang="en-US" dirty="0"/>
          </a:p>
          <a:p>
            <a:endParaRPr lang="en-US" dirty="0"/>
          </a:p>
        </p:txBody>
      </p:sp>
    </p:spTree>
    <p:extLst>
      <p:ext uri="{BB962C8B-B14F-4D97-AF65-F5344CB8AC3E}">
        <p14:creationId xmlns:p14="http://schemas.microsoft.com/office/powerpoint/2010/main" val="16235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7720" y="5736602"/>
            <a:ext cx="6624736" cy="1200329"/>
          </a:xfrm>
          <a:prstGeom prst="rect">
            <a:avLst/>
          </a:prstGeom>
        </p:spPr>
        <p:txBody>
          <a:bodyPr wrap="square">
            <a:spAutoFit/>
          </a:bodyPr>
          <a:lstStyle/>
          <a:p>
            <a:pPr algn="ctr"/>
            <a:r>
              <a:rPr lang="en-US" sz="2400" dirty="0"/>
              <a:t>https://forms.gle/5TvFG5QBLhnAtu8m8</a:t>
            </a:r>
          </a:p>
          <a:p>
            <a:pPr algn="ctr"/>
            <a:r>
              <a:rPr lang="en-US" sz="2400" dirty="0"/>
              <a:t>or</a:t>
            </a:r>
          </a:p>
          <a:p>
            <a:pPr algn="ctr"/>
            <a:r>
              <a:rPr lang="en-US" sz="2400" dirty="0"/>
              <a:t>https://tinyurl.com/ESstart2022</a:t>
            </a:r>
            <a:endParaRPr lang="sv-SE" sz="2400" dirty="0"/>
          </a:p>
        </p:txBody>
      </p:sp>
      <p:sp>
        <p:nvSpPr>
          <p:cNvPr id="5" name="Title 4"/>
          <p:cNvSpPr>
            <a:spLocks noGrp="1"/>
          </p:cNvSpPr>
          <p:nvPr>
            <p:ph type="title"/>
          </p:nvPr>
        </p:nvSpPr>
        <p:spPr>
          <a:xfrm>
            <a:off x="503999" y="301320"/>
            <a:ext cx="9071640" cy="958237"/>
          </a:xfrm>
        </p:spPr>
        <p:txBody>
          <a:bodyPr/>
          <a:lstStyle/>
          <a:p>
            <a:pPr>
              <a:buNone/>
            </a:pPr>
            <a:r>
              <a:rPr lang="en-US" dirty="0" err="1"/>
              <a:t>Enkät</a:t>
            </a:r>
            <a:endParaRPr lang="en-US" dirty="0"/>
          </a:p>
        </p:txBody>
      </p:sp>
      <p:pic>
        <p:nvPicPr>
          <p:cNvPr id="4" name="Picture 3">
            <a:extLst>
              <a:ext uri="{FF2B5EF4-FFF2-40B4-BE49-F238E27FC236}">
                <a16:creationId xmlns:a16="http://schemas.microsoft.com/office/drawing/2014/main" id="{65A999C5-A482-4D63-8458-DDD54C4A0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088" y="1125376"/>
            <a:ext cx="4572000" cy="4572000"/>
          </a:xfrm>
          <a:prstGeom prst="rect">
            <a:avLst/>
          </a:prstGeom>
        </p:spPr>
      </p:pic>
    </p:spTree>
    <p:extLst>
      <p:ext uri="{BB962C8B-B14F-4D97-AF65-F5344CB8AC3E}">
        <p14:creationId xmlns:p14="http://schemas.microsoft.com/office/powerpoint/2010/main" val="158644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30BD-9081-4F41-8C0B-922403DE664F}"/>
              </a:ext>
            </a:extLst>
          </p:cNvPr>
          <p:cNvSpPr>
            <a:spLocks noGrp="1"/>
          </p:cNvSpPr>
          <p:nvPr>
            <p:ph type="title"/>
          </p:nvPr>
        </p:nvSpPr>
        <p:spPr/>
        <p:txBody>
          <a:bodyPr/>
          <a:lstStyle/>
          <a:p>
            <a:endParaRPr lang="sv-SE"/>
          </a:p>
        </p:txBody>
      </p:sp>
      <p:sp>
        <p:nvSpPr>
          <p:cNvPr id="3" name="Content Placeholder 2">
            <a:extLst>
              <a:ext uri="{FF2B5EF4-FFF2-40B4-BE49-F238E27FC236}">
                <a16:creationId xmlns:a16="http://schemas.microsoft.com/office/drawing/2014/main" id="{4CD796D9-C723-4C23-BD5C-10B971861FF8}"/>
              </a:ext>
            </a:extLst>
          </p:cNvPr>
          <p:cNvSpPr>
            <a:spLocks noGrp="1"/>
          </p:cNvSpPr>
          <p:nvPr>
            <p:ph idx="1"/>
          </p:nvPr>
        </p:nvSpPr>
        <p:spPr/>
        <p:txBody>
          <a:bodyPr/>
          <a:lstStyle/>
          <a:p>
            <a:r>
              <a:rPr lang="sv-SE" dirty="0"/>
              <a:t>10:15 - 12:00		ES1.A	101127, Ångström	Mattepropp			</a:t>
            </a:r>
          </a:p>
          <a:p>
            <a:r>
              <a:rPr lang="sv-SE" dirty="0"/>
              <a:t>10:15 - 12:00		ES1.B	101130, Ångström	Mattepropp	</a:t>
            </a:r>
          </a:p>
          <a:p>
            <a:endParaRPr lang="sv-SE" dirty="0"/>
          </a:p>
          <a:p>
            <a:r>
              <a:rPr lang="sv-SE" dirty="0"/>
              <a:t>Ha det så kul på </a:t>
            </a:r>
            <a:r>
              <a:rPr lang="en-US" dirty="0"/>
              <a:t>Expedition Recce </a:t>
            </a:r>
            <a:r>
              <a:rPr lang="en-US" dirty="0" err="1"/>
              <a:t>och</a:t>
            </a:r>
            <a:r>
              <a:rPr lang="en-US" dirty="0"/>
              <a:t> </a:t>
            </a:r>
            <a:r>
              <a:rPr lang="en-US" dirty="0" err="1"/>
              <a:t>övriga</a:t>
            </a:r>
            <a:r>
              <a:rPr lang="en-US" dirty="0"/>
              <a:t> </a:t>
            </a:r>
            <a:r>
              <a:rPr lang="en-US" dirty="0" err="1"/>
              <a:t>aktiviteter</a:t>
            </a:r>
            <a:r>
              <a:rPr lang="en-US" dirty="0"/>
              <a:t>, </a:t>
            </a:r>
            <a:r>
              <a:rPr lang="en-US" dirty="0" err="1"/>
              <a:t>så</a:t>
            </a:r>
            <a:r>
              <a:rPr lang="en-US" dirty="0"/>
              <a:t> </a:t>
            </a:r>
            <a:r>
              <a:rPr lang="en-US" dirty="0" err="1"/>
              <a:t>ses</a:t>
            </a:r>
            <a:r>
              <a:rPr lang="en-US" dirty="0"/>
              <a:t> vi </a:t>
            </a:r>
            <a:r>
              <a:rPr lang="en-US" dirty="0" err="1"/>
              <a:t>snart</a:t>
            </a:r>
            <a:r>
              <a:rPr lang="en-US" dirty="0"/>
              <a:t> </a:t>
            </a:r>
            <a:r>
              <a:rPr lang="en-US" dirty="0" err="1"/>
              <a:t>igen</a:t>
            </a:r>
            <a:r>
              <a:rPr lang="en-US" dirty="0"/>
              <a:t>. </a:t>
            </a:r>
            <a:r>
              <a:rPr lang="sv-SE" dirty="0"/>
              <a:t> </a:t>
            </a:r>
          </a:p>
          <a:p>
            <a:endParaRPr lang="sv-SE" dirty="0"/>
          </a:p>
        </p:txBody>
      </p:sp>
    </p:spTree>
    <p:extLst>
      <p:ext uri="{BB962C8B-B14F-4D97-AF65-F5344CB8AC3E}">
        <p14:creationId xmlns:p14="http://schemas.microsoft.com/office/powerpoint/2010/main" val="348268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err="1"/>
              <a:t>Energisystemprogrammet</a:t>
            </a:r>
            <a:endParaRPr lang="en-GB" dirty="0"/>
          </a:p>
        </p:txBody>
      </p:sp>
      <p:pic>
        <p:nvPicPr>
          <p:cNvPr id="3" name="Picture 2"/>
          <p:cNvPicPr>
            <a:picLocks noChangeAspect="1"/>
          </p:cNvPicPr>
          <p:nvPr/>
        </p:nvPicPr>
        <p:blipFill>
          <a:blip r:embed="rId3">
            <a:lum/>
            <a:alphaModFix/>
          </a:blip>
          <a:srcRect/>
          <a:stretch>
            <a:fillRect/>
          </a:stretch>
        </p:blipFill>
        <p:spPr>
          <a:xfrm>
            <a:off x="677160" y="444959"/>
            <a:ext cx="1380239" cy="1383839"/>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8458199" y="609840"/>
            <a:ext cx="914400" cy="990359"/>
          </a:xfrm>
          <a:prstGeom prst="rect">
            <a:avLst/>
          </a:prstGeom>
          <a:noFill/>
          <a:ln>
            <a:noFill/>
          </a:ln>
        </p:spPr>
      </p:pic>
      <p:sp>
        <p:nvSpPr>
          <p:cNvPr id="5" name="Text Placeholder 4"/>
          <p:cNvSpPr txBox="1">
            <a:spLocks noGrp="1"/>
          </p:cNvSpPr>
          <p:nvPr>
            <p:ph type="body" idx="4294967295"/>
          </p:nvPr>
        </p:nvSpPr>
        <p:spPr>
          <a:xfrm>
            <a:off x="720000" y="1980000"/>
            <a:ext cx="8855640" cy="4472639"/>
          </a:xfrm>
        </p:spPr>
        <p:txBody>
          <a:bodyPr/>
          <a:lstStyle>
            <a:defPPr marL="432000" marR="0" lvl="0" indent="-324000">
              <a:spcBef>
                <a:spcPts val="0"/>
              </a:spcBef>
              <a:spcAft>
                <a:spcPts val="1417"/>
              </a:spcAft>
              <a:buClr>
                <a:srgbClr val="FF6633"/>
              </a:buClr>
              <a:buSzPct val="45000"/>
              <a:buFont typeface="StarSymbol"/>
              <a:buNone/>
              <a:defRPr lang="en-GB" sz="3200" b="0" i="0" u="none" strike="noStrike">
                <a:ln>
                  <a:noFill/>
                </a:ln>
                <a:solidFill>
                  <a:srgbClr val="000080"/>
                </a:solidFill>
                <a:latin typeface="Albany" pitchFamily="18"/>
                <a:ea typeface="Andale Sans UI" pitchFamily="2"/>
                <a:cs typeface="Tahoma" pitchFamily="2"/>
              </a:defRPr>
            </a:defPPr>
            <a:lvl1pPr marL="432000" marR="0" lvl="0" indent="-324000">
              <a:spcBef>
                <a:spcPts val="0"/>
              </a:spcBef>
              <a:spcAft>
                <a:spcPts val="1417"/>
              </a:spcAft>
              <a:buClr>
                <a:srgbClr val="FF6633"/>
              </a:buClr>
              <a:buSzPct val="45000"/>
              <a:buFont typeface="StarSymbol"/>
              <a:buChar char="●"/>
              <a:defRPr lang="en-GB" sz="3200" b="0" i="0" u="none" strike="noStrike">
                <a:ln>
                  <a:noFill/>
                </a:ln>
                <a:solidFill>
                  <a:srgbClr val="000080"/>
                </a:solidFill>
                <a:latin typeface="Albany" pitchFamily="18"/>
                <a:ea typeface="Andale Sans UI" pitchFamily="2"/>
                <a:cs typeface="Tahoma" pitchFamily="2"/>
              </a:defRPr>
            </a:lvl1pPr>
            <a:lvl2pPr marL="864000" marR="0" lvl="1" indent="-288000">
              <a:spcBef>
                <a:spcPts val="0"/>
              </a:spcBef>
              <a:spcAft>
                <a:spcPts val="1134"/>
              </a:spcAft>
              <a:buClr>
                <a:srgbClr val="FF6633"/>
              </a:buClr>
              <a:buSzPct val="75000"/>
              <a:buFont typeface="StarSymbol"/>
              <a:buChar char="–"/>
              <a:defRPr lang="en-GB" sz="2800" b="0" i="0" u="none" strike="noStrike">
                <a:ln>
                  <a:noFill/>
                </a:ln>
                <a:solidFill>
                  <a:srgbClr val="000080"/>
                </a:solidFill>
                <a:latin typeface="Albany" pitchFamily="18"/>
                <a:ea typeface="Andale Sans UI" pitchFamily="2"/>
                <a:cs typeface="Tahoma" pitchFamily="2"/>
              </a:defRPr>
            </a:lvl2pPr>
            <a:lvl3pPr marL="1296000" marR="0" lvl="2" indent="-216000">
              <a:spcBef>
                <a:spcPts val="0"/>
              </a:spcBef>
              <a:spcAft>
                <a:spcPts val="850"/>
              </a:spcAft>
              <a:buClr>
                <a:srgbClr val="FF6633"/>
              </a:buClr>
              <a:buSzPct val="45000"/>
              <a:buFont typeface="StarSymbol"/>
              <a:buChar char="●"/>
              <a:defRPr lang="en-GB" sz="2400" b="0" i="0" u="none" strike="noStrike">
                <a:ln>
                  <a:noFill/>
                </a:ln>
                <a:solidFill>
                  <a:srgbClr val="000080"/>
                </a:solidFill>
                <a:latin typeface="Albany" pitchFamily="18"/>
                <a:ea typeface="Andale Sans UI" pitchFamily="2"/>
                <a:cs typeface="Tahoma" pitchFamily="2"/>
              </a:defRPr>
            </a:lvl3pPr>
            <a:lvl4pPr marL="1728000" marR="0" lvl="3" indent="-216000">
              <a:spcBef>
                <a:spcPts val="0"/>
              </a:spcBef>
              <a:spcAft>
                <a:spcPts val="567"/>
              </a:spcAft>
              <a:buClr>
                <a:srgbClr val="FF6633"/>
              </a:buClr>
              <a:buSzPct val="75000"/>
              <a:buFont typeface="StarSymbol"/>
              <a:buChar char="–"/>
              <a:defRPr lang="en-GB" sz="2000" b="0" i="0" u="none" strike="noStrike">
                <a:ln>
                  <a:noFill/>
                </a:ln>
                <a:solidFill>
                  <a:srgbClr val="000080"/>
                </a:solidFill>
                <a:latin typeface="Albany" pitchFamily="18"/>
                <a:ea typeface="Andale Sans UI" pitchFamily="2"/>
                <a:cs typeface="Tahoma" pitchFamily="2"/>
              </a:defRPr>
            </a:lvl4pPr>
            <a:lvl5pPr marL="2160000" marR="0" lvl="4"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5pPr>
            <a:lvl6pPr marL="2591999" marR="0" lvl="5"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6pPr>
            <a:lvl7pPr marL="3023999" marR="0" lvl="6"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7pPr>
            <a:lvl8pPr marL="3456000" marR="0" lvl="7"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8pPr>
            <a:lvl9pPr marL="3887999" marR="0" lvl="8"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9pPr>
          </a:lstStyle>
          <a:p>
            <a:pPr lvl="0">
              <a:buSzPts val="1072"/>
              <a:buBlip>
                <a:blip r:embed="rId5"/>
              </a:buBlip>
            </a:pPr>
            <a:r>
              <a:rPr lang="en-GB" dirty="0" err="1"/>
              <a:t>Programansvarig</a:t>
            </a:r>
            <a:r>
              <a:rPr lang="en-GB" dirty="0"/>
              <a:t> UU</a:t>
            </a:r>
          </a:p>
          <a:p>
            <a:pPr lvl="1" rtl="0" hangingPunct="0">
              <a:buSzPts val="1072"/>
              <a:buBlip>
                <a:blip r:embed="rId5"/>
              </a:buBlip>
            </a:pPr>
            <a:r>
              <a:rPr lang="en-GB" dirty="0"/>
              <a:t>Henrik Sjöstrand</a:t>
            </a:r>
          </a:p>
          <a:p>
            <a:pPr lvl="0">
              <a:buSzPts val="1072"/>
              <a:buBlip>
                <a:blip r:embed="rId5"/>
              </a:buBlip>
            </a:pPr>
            <a:r>
              <a:rPr lang="en-GB" dirty="0" err="1"/>
              <a:t>Programstudierektorer</a:t>
            </a:r>
            <a:r>
              <a:rPr lang="en-GB" dirty="0"/>
              <a:t> SLU</a:t>
            </a:r>
          </a:p>
          <a:p>
            <a:pPr lvl="1" rtl="0" hangingPunct="0">
              <a:buSzPts val="1072"/>
              <a:buBlip>
                <a:blip r:embed="rId5"/>
              </a:buBlip>
            </a:pPr>
            <a:r>
              <a:rPr lang="en-GB" dirty="0"/>
              <a:t>Cecilia Sundberg</a:t>
            </a:r>
          </a:p>
          <a:p>
            <a:pPr lvl="0">
              <a:buSzPts val="1072"/>
              <a:buBlip>
                <a:blip r:embed="rId5"/>
              </a:buBlip>
            </a:pPr>
            <a:r>
              <a:rPr lang="en-GB" dirty="0" err="1"/>
              <a:t>Studievägledare</a:t>
            </a:r>
            <a:endParaRPr lang="en-GB" dirty="0"/>
          </a:p>
          <a:p>
            <a:pPr lvl="1" rtl="0" hangingPunct="0">
              <a:buSzPts val="1072"/>
              <a:buBlip>
                <a:blip r:embed="rId5"/>
              </a:buBlip>
            </a:pPr>
            <a:r>
              <a:rPr lang="en-GB" dirty="0"/>
              <a:t>Elin </a:t>
            </a:r>
            <a:r>
              <a:rPr lang="en-GB" dirty="0" err="1"/>
              <a:t>Lundkvist</a:t>
            </a:r>
            <a:r>
              <a:rPr lang="en-GB" dirty="0"/>
              <a:t>	(</a:t>
            </a:r>
            <a:r>
              <a:rPr lang="en-GB" dirty="0" err="1"/>
              <a:t>Studentservice</a:t>
            </a:r>
            <a:r>
              <a:rPr lang="en-GB"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1030" name="Picture 6" descr="https://uploads.disquscdn.com/images/26abc965aa2549f648049d19bda19c4e9973f3e9402a5dcb98ee5c7ebf2f2e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264" y="5544798"/>
            <a:ext cx="2448272" cy="18362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lum/>
            <a:alphaModFix/>
          </a:blip>
          <a:srcRect/>
          <a:stretch>
            <a:fillRect/>
          </a:stretch>
        </p:blipFill>
        <p:spPr>
          <a:xfrm>
            <a:off x="3335400" y="1805760"/>
            <a:ext cx="3751199" cy="2285999"/>
          </a:xfrm>
          <a:prstGeom prst="rect">
            <a:avLst/>
          </a:prstGeom>
          <a:noFill/>
          <a:ln>
            <a:noFill/>
          </a:ln>
        </p:spPr>
      </p:pic>
      <p:sp>
        <p:nvSpPr>
          <p:cNvPr id="3" name="Title 2"/>
          <p:cNvSpPr txBox="1">
            <a:spLocks noGrp="1"/>
          </p:cNvSpPr>
          <p:nvPr>
            <p:ph type="title" idx="4294967295"/>
          </p:nvPr>
        </p:nvSpPr>
        <p:spPr>
          <a:xfrm>
            <a:off x="529559" y="749906"/>
            <a:ext cx="907164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err="1"/>
              <a:t>Varför</a:t>
            </a:r>
            <a:r>
              <a:rPr lang="en-GB" dirty="0"/>
              <a:t> </a:t>
            </a:r>
            <a:r>
              <a:rPr lang="en-GB" dirty="0" err="1"/>
              <a:t>Energisystem</a:t>
            </a:r>
            <a:endParaRPr lang="en-GB" sz="2800" dirty="0"/>
          </a:p>
        </p:txBody>
      </p:sp>
      <p:pic>
        <p:nvPicPr>
          <p:cNvPr id="4" name="Picture 3"/>
          <p:cNvPicPr>
            <a:picLocks noChangeAspect="1"/>
          </p:cNvPicPr>
          <p:nvPr/>
        </p:nvPicPr>
        <p:blipFill>
          <a:blip r:embed="rId5">
            <a:lum/>
            <a:alphaModFix/>
          </a:blip>
          <a:srcRect/>
          <a:stretch>
            <a:fillRect/>
          </a:stretch>
        </p:blipFill>
        <p:spPr>
          <a:xfrm>
            <a:off x="677160" y="444959"/>
            <a:ext cx="1380239" cy="1383839"/>
          </a:xfrm>
          <a:prstGeom prst="rect">
            <a:avLst/>
          </a:prstGeom>
          <a:noFill/>
          <a:ln>
            <a:noFill/>
          </a:ln>
        </p:spPr>
      </p:pic>
      <p:pic>
        <p:nvPicPr>
          <p:cNvPr id="5" name="Picture 4"/>
          <p:cNvPicPr>
            <a:picLocks noChangeAspect="1"/>
          </p:cNvPicPr>
          <p:nvPr/>
        </p:nvPicPr>
        <p:blipFill>
          <a:blip r:embed="rId6">
            <a:lum/>
            <a:alphaModFix/>
          </a:blip>
          <a:srcRect/>
          <a:stretch>
            <a:fillRect/>
          </a:stretch>
        </p:blipFill>
        <p:spPr>
          <a:xfrm>
            <a:off x="8458199" y="609840"/>
            <a:ext cx="914400" cy="990359"/>
          </a:xfrm>
          <a:prstGeom prst="rect">
            <a:avLst/>
          </a:prstGeom>
          <a:noFill/>
          <a:ln>
            <a:noFill/>
          </a:ln>
        </p:spPr>
      </p:pic>
      <p:sp>
        <p:nvSpPr>
          <p:cNvPr id="6" name="Text Placeholder 5"/>
          <p:cNvSpPr txBox="1">
            <a:spLocks noGrp="1"/>
          </p:cNvSpPr>
          <p:nvPr>
            <p:ph type="body" idx="4294967295"/>
          </p:nvPr>
        </p:nvSpPr>
        <p:spPr>
          <a:xfrm>
            <a:off x="732599" y="2165760"/>
            <a:ext cx="8855640" cy="4140359"/>
          </a:xfrm>
        </p:spPr>
        <p:txBody>
          <a:bodyPr>
            <a:spAutoFit/>
          </a:bodyPr>
          <a:lstStyle>
            <a:defPPr marL="432000" marR="0" lvl="0" indent="-324000">
              <a:spcBef>
                <a:spcPts val="0"/>
              </a:spcBef>
              <a:spcAft>
                <a:spcPts val="1417"/>
              </a:spcAft>
              <a:buClr>
                <a:srgbClr val="FF6633"/>
              </a:buClr>
              <a:buSzPct val="45000"/>
              <a:buFont typeface="StarSymbol"/>
              <a:buNone/>
              <a:defRPr lang="en-GB" sz="3200" b="0" i="0" u="none" strike="noStrike">
                <a:ln>
                  <a:noFill/>
                </a:ln>
                <a:solidFill>
                  <a:srgbClr val="000080"/>
                </a:solidFill>
                <a:latin typeface="Albany" pitchFamily="18"/>
                <a:ea typeface="Andale Sans UI" pitchFamily="2"/>
                <a:cs typeface="Tahoma" pitchFamily="2"/>
              </a:defRPr>
            </a:defPPr>
            <a:lvl1pPr marL="432000" marR="0" lvl="0" indent="-324000">
              <a:spcBef>
                <a:spcPts val="0"/>
              </a:spcBef>
              <a:spcAft>
                <a:spcPts val="1417"/>
              </a:spcAft>
              <a:buClr>
                <a:srgbClr val="FF6633"/>
              </a:buClr>
              <a:buSzPct val="45000"/>
              <a:buFont typeface="StarSymbol"/>
              <a:buChar char="●"/>
              <a:defRPr lang="en-GB" sz="3200" b="0" i="0" u="none" strike="noStrike">
                <a:ln>
                  <a:noFill/>
                </a:ln>
                <a:solidFill>
                  <a:srgbClr val="000080"/>
                </a:solidFill>
                <a:latin typeface="Albany" pitchFamily="18"/>
                <a:ea typeface="Andale Sans UI" pitchFamily="2"/>
                <a:cs typeface="Tahoma" pitchFamily="2"/>
              </a:defRPr>
            </a:lvl1pPr>
            <a:lvl2pPr marL="864000" marR="0" lvl="1" indent="-288000">
              <a:spcBef>
                <a:spcPts val="0"/>
              </a:spcBef>
              <a:spcAft>
                <a:spcPts val="1134"/>
              </a:spcAft>
              <a:buClr>
                <a:srgbClr val="FF6633"/>
              </a:buClr>
              <a:buSzPct val="75000"/>
              <a:buFont typeface="StarSymbol"/>
              <a:buChar char="–"/>
              <a:defRPr lang="en-GB" sz="2800" b="0" i="0" u="none" strike="noStrike">
                <a:ln>
                  <a:noFill/>
                </a:ln>
                <a:solidFill>
                  <a:srgbClr val="000080"/>
                </a:solidFill>
                <a:latin typeface="Albany" pitchFamily="18"/>
                <a:ea typeface="Andale Sans UI" pitchFamily="2"/>
                <a:cs typeface="Tahoma" pitchFamily="2"/>
              </a:defRPr>
            </a:lvl2pPr>
            <a:lvl3pPr marL="1296000" marR="0" lvl="2" indent="-216000">
              <a:spcBef>
                <a:spcPts val="0"/>
              </a:spcBef>
              <a:spcAft>
                <a:spcPts val="850"/>
              </a:spcAft>
              <a:buClr>
                <a:srgbClr val="FF6633"/>
              </a:buClr>
              <a:buSzPct val="45000"/>
              <a:buFont typeface="StarSymbol"/>
              <a:buChar char="●"/>
              <a:defRPr lang="en-GB" sz="2400" b="0" i="0" u="none" strike="noStrike">
                <a:ln>
                  <a:noFill/>
                </a:ln>
                <a:solidFill>
                  <a:srgbClr val="000080"/>
                </a:solidFill>
                <a:latin typeface="Albany" pitchFamily="18"/>
                <a:ea typeface="Andale Sans UI" pitchFamily="2"/>
                <a:cs typeface="Tahoma" pitchFamily="2"/>
              </a:defRPr>
            </a:lvl3pPr>
            <a:lvl4pPr marL="1728000" marR="0" lvl="3" indent="-216000">
              <a:spcBef>
                <a:spcPts val="0"/>
              </a:spcBef>
              <a:spcAft>
                <a:spcPts val="567"/>
              </a:spcAft>
              <a:buClr>
                <a:srgbClr val="FF6633"/>
              </a:buClr>
              <a:buSzPct val="75000"/>
              <a:buFont typeface="StarSymbol"/>
              <a:buChar char="–"/>
              <a:defRPr lang="en-GB" sz="2000" b="0" i="0" u="none" strike="noStrike">
                <a:ln>
                  <a:noFill/>
                </a:ln>
                <a:solidFill>
                  <a:srgbClr val="000080"/>
                </a:solidFill>
                <a:latin typeface="Albany" pitchFamily="18"/>
                <a:ea typeface="Andale Sans UI" pitchFamily="2"/>
                <a:cs typeface="Tahoma" pitchFamily="2"/>
              </a:defRPr>
            </a:lvl4pPr>
            <a:lvl5pPr marL="2160000" marR="0" lvl="4"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5pPr>
            <a:lvl6pPr marL="2591999" marR="0" lvl="5"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6pPr>
            <a:lvl7pPr marL="3023999" marR="0" lvl="6"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7pPr>
            <a:lvl8pPr marL="3456000" marR="0" lvl="7"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8pPr>
            <a:lvl9pPr marL="3887999" marR="0" lvl="8"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9pPr>
          </a:lstStyle>
          <a:p>
            <a:pPr lvl="0">
              <a:buNone/>
            </a:pPr>
            <a:r>
              <a:rPr lang="en-GB" dirty="0"/>
              <a:t>  </a:t>
            </a:r>
          </a:p>
        </p:txBody>
      </p:sp>
      <p:pic>
        <p:nvPicPr>
          <p:cNvPr id="7" name="Picture 6"/>
          <p:cNvPicPr>
            <a:picLocks noChangeAspect="1"/>
          </p:cNvPicPr>
          <p:nvPr/>
        </p:nvPicPr>
        <p:blipFill>
          <a:blip r:embed="rId7">
            <a:lum/>
            <a:alphaModFix/>
          </a:blip>
          <a:srcRect/>
          <a:stretch>
            <a:fillRect/>
          </a:stretch>
        </p:blipFill>
        <p:spPr>
          <a:xfrm>
            <a:off x="1" y="1869479"/>
            <a:ext cx="3428998" cy="2245320"/>
          </a:xfrm>
          <a:prstGeom prst="rect">
            <a:avLst/>
          </a:prstGeom>
          <a:noFill/>
          <a:ln>
            <a:noFill/>
          </a:ln>
        </p:spPr>
      </p:pic>
      <p:pic>
        <p:nvPicPr>
          <p:cNvPr id="8" name="Picture 7"/>
          <p:cNvPicPr>
            <a:picLocks noChangeAspect="1"/>
          </p:cNvPicPr>
          <p:nvPr/>
        </p:nvPicPr>
        <p:blipFill>
          <a:blip r:embed="rId8">
            <a:lum/>
            <a:alphaModFix/>
          </a:blip>
          <a:srcRect/>
          <a:stretch>
            <a:fillRect/>
          </a:stretch>
        </p:blipFill>
        <p:spPr>
          <a:xfrm>
            <a:off x="0" y="5610600"/>
            <a:ext cx="3429000" cy="1966846"/>
          </a:xfrm>
          <a:prstGeom prst="rect">
            <a:avLst/>
          </a:prstGeom>
          <a:noFill/>
          <a:ln>
            <a:noFill/>
          </a:ln>
        </p:spPr>
      </p:pic>
      <p:pic>
        <p:nvPicPr>
          <p:cNvPr id="11" name="Picture 10"/>
          <p:cNvPicPr>
            <a:picLocks noChangeAspect="1"/>
          </p:cNvPicPr>
          <p:nvPr/>
        </p:nvPicPr>
        <p:blipFill>
          <a:blip r:embed="rId9">
            <a:lum/>
            <a:alphaModFix/>
          </a:blip>
          <a:srcRect/>
          <a:stretch>
            <a:fillRect/>
          </a:stretch>
        </p:blipFill>
        <p:spPr>
          <a:xfrm>
            <a:off x="2980372" y="5029200"/>
            <a:ext cx="2277427" cy="2530475"/>
          </a:xfrm>
          <a:prstGeom prst="rect">
            <a:avLst/>
          </a:prstGeom>
          <a:noFill/>
          <a:ln>
            <a:noFill/>
          </a:ln>
        </p:spPr>
      </p:pic>
      <p:pic>
        <p:nvPicPr>
          <p:cNvPr id="12" name="Picture 11"/>
          <p:cNvPicPr>
            <a:picLocks noChangeAspect="1"/>
          </p:cNvPicPr>
          <p:nvPr/>
        </p:nvPicPr>
        <p:blipFill>
          <a:blip r:embed="rId10">
            <a:lum/>
            <a:alphaModFix/>
          </a:blip>
          <a:srcRect/>
          <a:stretch>
            <a:fillRect/>
          </a:stretch>
        </p:blipFill>
        <p:spPr>
          <a:xfrm>
            <a:off x="-248" y="3347789"/>
            <a:ext cx="3429000" cy="2326983"/>
          </a:xfrm>
          <a:prstGeom prst="rect">
            <a:avLst/>
          </a:prstGeom>
          <a:noFill/>
          <a:ln>
            <a:noFill/>
          </a:ln>
        </p:spPr>
      </p:pic>
      <p:pic>
        <p:nvPicPr>
          <p:cNvPr id="13" name="Picture 12"/>
          <p:cNvPicPr>
            <a:picLocks noChangeAspect="1"/>
          </p:cNvPicPr>
          <p:nvPr/>
        </p:nvPicPr>
        <p:blipFill>
          <a:blip r:embed="rId11">
            <a:lum/>
            <a:alphaModFix/>
          </a:blip>
          <a:srcRect/>
          <a:stretch>
            <a:fillRect/>
          </a:stretch>
        </p:blipFill>
        <p:spPr>
          <a:xfrm>
            <a:off x="6972299" y="2062259"/>
            <a:ext cx="2971800" cy="3085730"/>
          </a:xfrm>
          <a:prstGeom prst="rect">
            <a:avLst/>
          </a:prstGeom>
          <a:noFill/>
          <a:ln>
            <a:noFill/>
          </a:ln>
        </p:spPr>
      </p:pic>
      <p:pic>
        <p:nvPicPr>
          <p:cNvPr id="14" name="Picture 13"/>
          <p:cNvPicPr>
            <a:picLocks noChangeAspect="1"/>
          </p:cNvPicPr>
          <p:nvPr/>
        </p:nvPicPr>
        <p:blipFill>
          <a:blip r:embed="rId12">
            <a:lum/>
            <a:alphaModFix/>
          </a:blip>
          <a:srcRect/>
          <a:stretch>
            <a:fillRect/>
          </a:stretch>
        </p:blipFill>
        <p:spPr>
          <a:xfrm>
            <a:off x="3327299" y="3906671"/>
            <a:ext cx="3645000" cy="1658599"/>
          </a:xfrm>
          <a:prstGeom prst="rect">
            <a:avLst/>
          </a:prstGeom>
          <a:noFill/>
          <a:ln>
            <a:noFill/>
          </a:ln>
        </p:spPr>
      </p:pic>
      <p:pic>
        <p:nvPicPr>
          <p:cNvPr id="1026" name="Picture 2" descr="http://www.iran-daily.com/File/File/1646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0387" y="5054317"/>
            <a:ext cx="3503712" cy="2505357"/>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descr="data:image/jpeg;base64,/9j/4AAQSkZJRgABAQAAAQABAAD/2wCEAAkGBxMTEhUSEhMWFhUXGBcaGBcXGBsaHRgaFxcXFxgYGB0dICggGB0lGxcXITEiJSkrLi4uFx8zODMtNygtLisBCgoKDg0OFxAQGi0dHx0tLS0rLSstLS0tLS0tLS0tLS0tLS0tLS0tLS0tLS0tLS0tLS03Ky0tNystLS03KystK//AABEIAMIBAwMBIgACEQEDEQH/xAAcAAABBQEBAQAAAAAAAAAAAAAEAAECAwUGBwj/xABKEAABAgIFCAUJBgMIAQUAAAABAAIDEQQSITFBBRNRYXGBkbEiUqHB0QYUMkJTgpLh8GJyk6LC0kPi8RUjM1Rjg7LycwcWZKPT/8QAGQEBAQEBAQEAAAAAAAAAAAAAAAECAwQF/8QAIhEBAQACAgMAAgMBAAAAAAAAAAECEQMhEjFBBFEiMmET/9oADAMBAAIRAxEAPwDLbGdcWOO7xKcEi2oeXFO5k8D8IUnN0Vhsb8ivp15Iaem/RWTOjAiVg1EySbAtmHO3geCuk7Qsqqa+QkC0bCk5756eCIDZ4cQlnAL5BXQoAd1p6pT7lOG09Vu8K4P1pnFp9YcU0IvYTdIbks26WHLknngbtqi0DCfaqhGwSx3pwDdM7QnYwaSdnyUiBLHkoIVdNu9MGz/qpgyFlY8EoXvb5JpVebGDnFTELRV4fJTcNXbJVvJHrDeVUSazSRw+ascNfYhp/b5pmEi4jgVNgg7+CZ7iMFTWdpb8JU6ztLeCKm2Ik94F6iS7EjcJKQOziE2K2x63oy7fBTDCb5JiRoJ2SUSZ3tG+qoJNgAXKWa19qrOrskoGFPrbbFagkMlinnoQ2YHWPYkGM644qi6voATX4qvo4HtUmywKinze1Nm9SRB67RuPimrHrA7j4qomIZ1cfkkqrfoJKbEXhuJ+uCiwNwe/cZdylFsuqz11vFPCDjaQN0+9A1ZvtHfEpFus75+KlMi9oPFQcZ7NhRUs3PH64qTYX1YoNgt6o14Jixm/7xQSdK6YT9EfRSqNlZM7/mkIbcRx/qgTomsHZano0VtdtZvRmJzxAwkVEQ2A3N4JF0jY1u0lL6SOjyNnaVSY0GkNBokOC2JnJVTDc70WwiBK4EyFksLlq+RjsmUuG6JBoxMMPc0RIwJrESmQHYWi7Zeh4lLDITYDTIG83Ak226l5b5ZeXVKZSMzR4gZCgyDQ1o6bpTe53vF3RuFmheG7k9vRNV67l+kZHotXPsawPMg4VpTxkQbFDKnkhAzWfo8aqyrXt6bat5c0i27auZoWU2ZRoLTFhMcW1XPh4TtBIndp02rp/J6nBkPMGRZKQbgG6BLVZckzyn1LMXJ0PzaOIogRoj3Qw60taGOLBMtErRZjM3hAMdO+fE+C1KLkcURkXNgZuu+pLHOkkbmskMbUKX/ZK9HDblN1zz1L0oLHYE9qsZDddeV02QPJKLH6cScKHgXWudsGA1ld7knIkCjiUNgBxcbXHafBMuXHH12TG15RAyTSHTqwYjpCfom5Dx6LEYZOZVw6QIt0L29U0iCx4qxGtcNDgDzXOfkf43/zeJhmoJjB1Bd35QeRTZGJRb/Zk3/dJu2FcI8EEg2EEgjQRYQV3wzmXpzssIw5YNSDTg1n1uUC86ewlNWfgRub81tFohnqhO4S1bENWfjPs8VIRTpPBXaLg4DSpNiDXwVIjOwmmMd2h3A+CbBBaPoKsgdZ3BVGkO0HgfBQdTT1XcFFFCXWPBIsHWPBZ7qe7BrvrcoGnP6pTYOIHXPBMgfPH6D2JKC5sW28Kxx19ik1oNznfEmcG9Y/EFdIg52JE/dmpGNoAU2QxgXfF801X7LuP8ydqiIxxbLePFO6MZWNnvaO9WgWejxKazQBwTSKWx9QnrcO6ak98/Vn7w71eHDSOxKvsQC1rbZHaW+Cua3YpmLrCZzvtBWg3yhi2awxpsnb0cOK8j8oaODHLmunX6Tp+qT6Q2TK9Ry04uhsdf0RPcasuC4bKGTWk1jIC7WAZgnXavDnO7HbGtHyTfm4NVsYVXOtAEp226zcuwolJqG+e87iNa88hsAPRAGG0yEzzC6XI1LLnTdaRfoGnvXK5aV6nkvJ0OkwBDjFwJdWBaZEHlbsWnkjyOo0CJnAHPdhnCDVOkCV+1c/kymSAIOhdZR8oTbepeSyajXjGxWVb4oCAZTJqmkRFNtDXUoXYqApE8ZrLdEOixQMaV1m5Faj6VVxsXPeU3k1DpM4sGyNKZaLny06HSxxRT48zerKK+RGIwtWscrjdxmzbyx7JGRa+YsILRgmmcA/8g710vl/k8MiiOyQbF9IGZ6YvNxvEly4AOLfzeC9+OW5t57NJ13C9r+LU+cPUPxDxUZN6w3ByY1fpru5aRM0g9U/F802dd1Je8q5N0H4HnmnDGn1f/rcmw5pH2fzNSzp6g+JvipCCOr+QjmVMQBs3KiAe7qncQkXuHqcZKZhDT2JCQxPCaCnPxeoOKStrDrH4T4JJtA1ZmEVo2BqfON9t/x8Fa1p2qL24ky2WKisRmj+MNxaO5SEZvtfzN8FJhbpO8hWZxt1eWwhQVCkt9pPYQeTU/nTLq7d5Vji3rk7T8lGIW7drnKiTaQDcWnePBSrA4N7FWHM0t3k96m1jD6rNwQN0b6oGxM6JD+yrLBcPyp7dfBBXEe17HMY4A3gSv0rlsuwyxg1EVteDu+Q2rsYTyDbPWFgeVNE6Jl6J6RNmGn6vXl5se9t4VhSI6RF1cSnYSHWS3NWrkaGQelxlIz+pdizaOazATIAXA6TbYNADhvOpadBcPSNonZrNUGZJvN9nzXkyjq7bJ0UgS7V0tBinGf1uXFZMpNonhw+eNupdTQ4pstOoXb7lz+txtsJn/REspCzGxpDGe2f1JPnZ/XNdIDHxp/MfU1Q6Ngb9SodFvHGdp/mQ0R+k+G3kZ60ExFE0aGggTtu0z2rFhk1pGWr671ownaCVNiflBRHRaMQ217CHNxmBY4SvuPYuAc+Jq+E/JeowML/AK0LgMv0UsjvBnKcx0sDaF7Px8vjjyT6ya8XSPgd+5IRImgn3SP1K5z5fNwTGKdXxhenTkYOfo+uKRc7QkYj9DeM+5KcTBzeCoYgn1eZUTB1HcCrP7zGINzUg4i98/cUFHm0+sNzlE0PWR8fiis7p7RJIxh1m8R4p0BfN/tO4u8UkRnR1m8QkqBjRnddyrdRT7SINn9FFohYVSdoVgcwfI+CnQTKNpiRePyT5gdaJ8R7lF9JYPVPF3cqn5TZpA2z75J0sXFjPtn3neKaTBi/8xVAypofCG3/ALKxuUCbnsPuOI5qC1kRuhx2g+CmapwPBVCnOxA4S5lMcpOlY2fxdzVehe1ursb+1SqHDu/YgjlCL1PyuHNQGU42MPn4K9I0WwjiPrgpxqKIkJ7CJSE2nfbKdk7VmsypFP8ADA+I9w5q+i5TfWE2yE5GQwNhx0LOUlmlm3KxRm3EYi7fMAHjjqOCtotIb6Mi8yq1Z33SB0C8HVtRPlFDEOISbWkccQe1ZlFoXSNRxkQBP7RcJS3zO5eDLF2ldZk2IRKREpynInpWzaJaJCy69dRQKWbJAGZ0yF2GE1z1DojGAMJJsA2NM5BuiYDjZrOhbGS6TK2fruYJEW1ROUsJSJ12CS52dtytvOEENkTPfKUp88ZlF0aZBss7ey5W0ZjXiq6UzeroLCw6sLQRfqU72rJdHxnMjtlfPQbCk8zux47xu4JZWhZtxnrLdjhPuluQJpQIJGFU7pmfetIMhxADfLEaL5SV9HiTMzuksXzgvfVBmGkgnTplqvn8lr0UHYuFvlk16jeo0cStMjYuP8r4RMes1xkWt0WHet4RcPr5LmPK6PKPafVGm/cCvb+P/Zy5PTNbCOkcApCGdI4BAOpupx2B37UhTHYMedx7wF7nAcWkY9qgWO0O4j9yGz7/AGT96i6M/wBk7sHcpQVUOIO948SoiHr/AD/JDilPF0LiSe5N55E9j2FRRZht0qJMMXuPb4IPzx/sm8PmptpT+oBw8VdpoRXg6ewpKjzl3VHA+KSCp0OFeS8bSR3KDWUY4z3uPciW0aWDfhnzKtFH+0R92Q7kgDFGo+DJ+47wVoosPCEeBHNwVphjF8Q7S7uAU8y36meZTQpEBvsjwZ3lSzYuqS/DCuqjAHcEs1t7BzITRtVm9g9/wanIs9I/G/xThuk9rfFTawfR+SiqHNHWPE+KkwgfxBvP9Vb0R1Rt+ZCcPbhV4z7FUVGM0XxWjaR3hIR2e0B2f0VtZowA7OaYxWfZO+feqBctURseFNtpbJpvuNx+uquKe9zDMGTmkHbZeRivSaGQ5kVoHq2yEsbpYrGyb5Eue9z45fChTBAsrxCZkm30Gi6ZGFgxXh5+sunXANkLKVeqAJvAAlhaSSd5lu3rpKLBJIm2ZzYY2q8zIsBAI+0XEwzIEOAnYiIPktQYZa8McCAZExHuDrMRORsN0loGkQmSqtBBMptAImLKp6hvtJA6JF9i8+Vvx1k0Mya6QsEwS6Vxsa6QsGgSFkxYtmjRA6+crrb/AOiwGRLSapLbrDISExYCLrRMog0ppIk0AisJOIHoyJAIPRIB0SxlpY712qzyyaDBzgnOGQZ2WBxAM9IuXnNJy10xDYZuNnxADlyXp88/BiQnGdZjm3ESJBlMGcjPXJeAZEm2MxzibC0HTYRPwVyjL1TI8ENsBuLgZyJm0gOnotI+JdAyEcL9C4/I5AaBZWMrcbqp2ggQ5j7U9C6zJ8Ykb7DfOysJk37dW1ZmOl2ZgdXFu3tuXOeU9KfnjVe1sgB0qneV1dKBtdLTcMRhK+ermuGpMWG57iWtmTfmyV6/x53a58lB+dxZ/wCLD/J3TT+dRT/Eh/WwIoVcKv4RT5vZ+EvU5Bs7F9tDGwKJe/8AzLdw8CjmsJuaPwwncIguaeDRzVAFZ3+ZHBynDjn2/Bjiii+LLEb2+Kb+9PW4gfqUFYpR67z/ALZHMJedOOL/AIQP0qwQomNnvf1VjWP63L9qQDClnSeDfBMjBCfpPZ4JIiicuufd+SYTPqOKzfPwPZfjOceAapOpc/WhjbnT4LVo0qxHqP7O8pGI7Fstrh4LCdSLbHw/dhRHcyr4bndZ26jt77VNmmsS0+lLima5psBHAFZwhvvrxXbIMMcykGxze6PvfCb3GSbGpdp3NKVcSuO8O8EA1j8XP3xmftVohk4nfFd+kBU0Kr/Yduae9OYrvZPO2Q70CyjSx4uiHmrMyMZH4yE2aXh7h/CltcPmrqPFLjVkLZAdKYtInMCWHPG4hiE3qs/D7yFn5Vyi6GHNzmYhtkc40AviE2VIbcJTtcTISleQFy5ctYtYTdduKVCY+UqpbYOiJgdYgWgk4ErEytl19cML2gkmQkCQHESDrdBC4KL5UNZNsFr5kem413OcQelbIC+6WNyOyc7Ow4hIcYhbKczYTZbuIM/syXit27enUULLbXibHSPo1jeLBbuOO1alEp7nSJ0gGwTcBMuJGJAmda5bJOTHBwdIBszPTY6ziNy62gUOVVonVqkTI6wv2X8VNW/Dyn7FNL5AVbbTZdWFVwLTgJzEtACToDq1xNl99sOdSe1j6pOImMVtUVtYyaCbr9jhLtHBER6C+RMzOc5CV1naO1anHknniy8lR7apAEptBN5lbacPVMtJO/zmm5L6TiJzLyTPWTvnMr1Sj0BzpuJFYi+R0Yhc9lXITwDZM3iQrT0iR1TXTHiv1i5z45/JD6ok4WiYO8NBH5Z+6ulyNSRITmDLkbdU52y12X24FIydEaCS1wlf0CBoncNKvydHIcJ3HjoO+w8lzzw8LpvG7du5mdhPa0gktslplOWrwK89iZQYCRnGzFhFe4jCwFdrkylSe22YcPSGomx7btNv9VzmWqI1kd4DZCcxIA2OtvlNdvx77jPJPrI/tVntGfE79qkynNN0Qfn/AGq+QwaeXJKf2TxcvU5Bn0gaQfed3QyomM7ANHuRHfpCIJ+8N7x3qBIxH/Inmiqs4/S34Ig7imL3dYDY2J+0IkRW9U/C5MYw6j9zHKAYVzcXHXViftVjYTsXS2l4/wCQUnRP9CJvb4uUWvOEDjKfIoJiD/qN+IJJxEf7Idv7UkRV5rDHqtGwNHIKTaKzQfiPiqWti3F/BrR3lTEF/XZvYzuWhd5uz6JPMlSzDdHPxUWwziWHZDHipZsDRwAQLMNxaDtZPmmNHZoaPdCmWjF3aFDoC8tlZbMSOq+aB22XFo3AfpUpk+sw7/koiNDuDh9bFLPDC3cUCaHddg90/uCjJ/tG7ofi4qQiHDkU5c4/0HiqiuJFcHNEnuBnNwY2TfvY26gVk5e8mm0qIx9ctcJNdNpkWCsZiwSI0YzWzm3dbs/mV1Co7i8APJJwkANumxZuMymqsuu4xKH5Jw2mwVhbeMPodq6TJuRWgSaABq4IjMkXjSFowSA0G5ScOM9Ri52moFBbiLvqxatHoNV1Ui+7frQtCeKwkJ6hiunhQy4SrWbArl/FMe06NQ2tErEYICGa+1HMK8+drpJAMeBI2XICn0cuBlfeNRFoK3nAEWoN9EOkK48n7Lj+nI0uOCyRFpsI1rk6RADHluBmWnVY7cRMLtfKGgOaQ+rZiRpwXF+VFLbCdAtFdz3SGNUNEzsrVBvU5pLNnHbMtNXJrw13SMyL5X6jIaQRdqQnlXRDnq2cIDmtwmLBIm2wYGWvWqsmxnxCSAD1Z3SMnNG0JvLLKYhw4ReA6ZcNJBaBpOAOvkuXD/Z2z9M1tE0vcdzfBIsZO1x4tHILDf5RQ/8ALlx+60eKdnlJ1YA2Vh+lpXtcW+HswM981ayKNPNYH/uGJKyEO0+CTcsxnejA/KSrVb2c1E8O9PWPVO4geCyG0qkE2wRw+atz8e7NH8ne5ZBxceod7/Carc2d4lseO+SFfEj4McPw/wB6i+JH6kTgw8nICvNG9V/xtTIYRn+yifhw/wBySIHeykHS332hUmhUk/xyP9wrTdSh7N/weJCpiUgk+hF3NA5PWvRAkPJ8WdtJfsDieZtRbcluN8R590HmFFsJzrBnWfeI7nJ4mTJiRiRd3/VQEMoAFl+1v0FbJjerwCx/7IYPXib6o5qbIDW3Q4r97OdqDVzsMdXgEzqW0XH8pWaYsQejRm+9EB7AVS6nUoDoUdk/uky/MVRpvppN0/w4h7io555xf+Ge9oWUadlA21Ie4DxVzKRTzexg2Nme1yA6s8+u/wCArSyGS2ISS89Gys2QFrRMaVzsSm01vpA/A0dyfJ2V6RnWZytUrCsKgJLTfrvts0KxL6d1SXTEwZEWmds9utZzMpOnJ3EA+KKjzDTol2HutWNEsJ4y4zC6SOFrocl0w1p6rPrYuhgZSutXCUSNJwIXQUWIlhLp1EGlzI0o6FS7b1zVGMyBpW0yiEAFrp6cOC5Z44/XTG1tw4k0nvWfAeRerYkWe1ee4dunl0zvLCM9tEivY2uWAOqyJsB6RAFpkLbNC8EypSIsakGNEa4Vi1rWljm1GgzlJ0iRIzrYk7F9FtfZI2jXjqK8X8pMiNhUiM1gdY81WVyJQ3AEANBkWgkAWXDUuPLjXTjs+iciU0tADBN0wJTlN06sjqmb9hC63y3yKGUXOwwC6Eaz5kycCA17gJyDhZumue8hMkOjRmvzdSDDk50zMuc0moJaJ2+7rXe+Vb5USOejbDcOn6M3WCfFa4cfpyZdvFXU0n1OyGAOM1JlLdoG+Iwcgr3Rav8AkxvnyREGlj2lHB1T7JkL1sAmUx+Bh7nucewqbqVE60T3Q7vC1WUp5kGxIR3k96m58XCJCG4n9ShtjtjxP/kHeAnz8TRSPxJclpnPYvh7mO8Um5zGXwvHcgy2vjYNi/iHvBUiIsv8F20vbyqrVrRLqol91/eq4jSfWI1CqOYmgyar/Ys4t/aktEtPt4/D+VJU0rIi6AP951n5FB1EebXR3jUHT7kSDoDuH8wVobq4/OaqM/zM4R4263kEwyc4m2LHI2y5oyo/2jgNAYzwT1HYl51zA7wgrbQYQ9KZ+/EPK5TzcAYQeDT3KTaOOq07ZdwTRYlX+Ezi3vE0Ch5n1am4AcgrJ6B2H9qGFPfIf4TR/wCQnsa1TbT2mzOH3Yb+ZaeSIlENspRDsa6XbJQEKdzIu4AfqJTuqusrxd02fpCg7JbHXiKdZiOP6kU8SjYF0ZvvDwQZgMBJdSIp991gRwyTCxZPbWPMpf2bBF0Fu9oHMpoUUOlw4ZqilOk69hMwZ3Tm2y3FHvNoKoaxjbhBb7wH6VaYjTZWbPUZ9sgt45fHLkx+wq0jIbvBbmSI8zLQFz77wiIEUtIINo+pLo4y9uuo8a2ejuW1ApYAnNchApwWhBjzEwdupZsdMa6VtLmpNjrBh0lEMpKz4teTeZEGlY2XPJ1lJiQ3khtWxxAtcMLdVvFTh0rBXimLGXHsmQjI9BZRoIhQ5kAkzMpknYuc/wDUPKsJsFsF8RrXRHA1ZtBLWzJPSmJVg3gtx1LXnHl9DiPpALSyqIbQa0OvMzcbT72pZ8Ji3LusyGYRxcdmaPIK6qzqT2w2H9KxhEiMwg7fN3T3GRTRcqx+rPZAH6rUbbTqKw3UYHa1viVB0JgsFHbskz9wWFDp8YmZhvI0mDD7z3o+jxHXlrm7YLBwOcQ0JfCb/kyPulo5OVb6QxtjqPSGjrBxPAVkVCjDBhP4bZbi+ai9xxY0j/yy5EoaAtZDcbItIZqcH/tI7Vcygv8AVixzscORKJhuxENv4x8EQRW9JjTtfW5zQCiBEFhdSfhh94SU3UBvsYe8E8mpJ2Lg52gcT4KdY38poYuidaGPdcf1BJhf1wdjT+5bZW+c6GOOwKLqTEwguOuswd6kHylNwO4iXapCINXxfNTaq2x3G+HLbEHcoR3vwfU11WEcSbUTntnxDxTNc68nh/1PNQUQIzsY1bYGjke5XCLPSdRdPsNiQiOndPY4d4CkIx6p3yPIqiL4w6h4y5XKDobTYRs6TjzkrmPxmN31NOHE6+I5hNANzapsiNbqqh36p6MVZCecQHnDoOA4kkIlokbgOH7VW4mdrnS2AdotV0m1b4kUejDhj7zhyEkoBiuscYRNtgLjq1hTENgwnxJ7TaptjsAuA2yGnSiiIkIPaCAARMHdyQoBtngjqH0gS02dGchZbMAj4ZdqhGZeukebKaoZkRH0Sky2HsWe6GnhghVmN6HSESykLEY4hENeQou2t5zarWRlksJvRsF2KKOa8rkPKVwdSIgJJsZ6JeJdBoweBeuthNJs37tepcNlWn9N7hWIL3yIYCCA4ykZzN6xk6cfsG/JzSJku3uii3XNyFdkljrJPdsc89herjSj1okvW/uHmW02hURKTaKsSG8XgVLd0nDlNY6rt2rzUJhk2c9BjOHYJoqHGJuc5g0NiOfzYVA0iJ6sKucJVWiW+crdKjQ6JGiEVwYTSTb/AHbp7A085b0BHnRnIRSNb2Nl2w1MR4k/8Sexg/8AzCy6RQCD/jO3GXYG2oKJk2HOeeIOgmfcD2YqK3/PSTVc5wGJcxgHIE7rVCUC+vDnrc5nMLGbRJDoRiTozjR2TVjM6ADUe44Sk4doRGwGDrwfxR+xJZTabScGWfcZ4JKjoM22+rI7incB1CdhHigPPWDHi2Q7GS4lW+dCzom3fymqglsT/SeNf0VaHajsQZifeaNw4Agc1I0gSAx0l056pAWcSlBY+64cPEpSGjiO8ISu28gDdLeme8G6pxPcBJQFkfZO6XemZV6svdlyKBNXQB8Z+hvTOorXGbxfjVtkNs1RohxJst0WFZ8bKsMEtIcXi8NwO2yXam8yZbKIdUhVlPC+XYhINBfDDgGtIdK2YmtSM20SMqunMNFUXic+3BEim2TDBudLhYsyHRXXBrgNE5hGQYZaBMGesLeo5+VWmnh1zTZfMyPYiHUploFY2TPG6+9VMgzM5DepOhAWgaPrmpqL5VoZBpJcYgLSBVBGIdVdI2+92o6Oy1Nkds2ucSJOsEsJdl/JERGqueXtnuhJMh2olzU4aqyrYEVDgXBVwmo6G25RWZHpgY4tDfRMpl3yUImU3C5oBvnfZsVNNyVFfGe7ONDXGYE7hIAYakomS3TJMQ2XiTTIkmwCYnxWe3aTFRSsql4k8zBsq+iDOy4WHeqmhlX0ACDdVE/VtkjIeTxKQrGeoAaZkB50oHKsOpBPRk+fRGk4Vvs9E7xrWdNeUWHJ1eI6DUDzVnYeiQflpCCjZKEASzQJnZWe0SBkZTx2Woryaj0qPEhxyypChl03TtiWSqtxNpmTdYtbyo6bKlarErBwcW1pW26zNsxdZJXRMnH0qq6Qiwi3Q5tos0EAEcELSorwZtdVFk5AG+V5mCWmXYugOTY4vIeBpEuYlwQL8mRJFghC3Aua0cKvcs6a3GPRqY6I5sJrg5zuiGydMuJk2TgQLTIW8UPlGiUmDEMOMxzXVQ4CdobbL0KxNgunhaV1Xkpkt/nbA/osaS4MFrQ5orCTr2ictVwxXY+XGTWxaK51Ul8MhzapIcbZObMWkSJMtLVnxth5SPKaBFaDWtIvaCXCWuVp4rWa8Eg1Xz+8/kh+kz0oZbYSBEcGut+8/YiaO907gbLJRj2gGSsml2pey0ygvI01ogn2p1e58afoD8QlJXaM2l0l8/TdfpOpEw7WGdvRnbp0pJKRE6BbOelFwITbpDhrSSVVeWgGYABBsIvCzY8V1YdI232nWkklURAuB2rLy04tJqmVuFmCSShGVAiuc41iXbTPE6V0mR4TZ+iOA0pJLTNaJsIlpCMhHpSwkOQTpLUc8h7O9DUlokDLEJJLSNuktAJAEgJWD7oVDrkklWKoKjNMkiVdDRjLwkkoAo0Q17zecdYUqOZAkXyf3JJI0HpTjUvxH6vAcFoUMzbI2g3g3XaEklkaVHaBYBYLhgLSqaSJXWfQSSVVTFE2unbZjsVNGo7DDta2wiVgstTpIBPJsf3kTY3k1H5YeQ0EEi3BJJBy/lW0Vw2XRvq4WV5WXLAyrQoYolYQ2B0mmsGgGdXTJJJYvuOuPpGhQxUbYOGtJJJ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0F7D3-8FDF-4A0B-A02E-E6CEDF1BD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92" y="323453"/>
            <a:ext cx="4228200" cy="3777192"/>
          </a:xfrm>
          <a:prstGeom prst="rect">
            <a:avLst/>
          </a:prstGeom>
        </p:spPr>
      </p:pic>
      <p:pic>
        <p:nvPicPr>
          <p:cNvPr id="5" name="Picture 4">
            <a:extLst>
              <a:ext uri="{FF2B5EF4-FFF2-40B4-BE49-F238E27FC236}">
                <a16:creationId xmlns:a16="http://schemas.microsoft.com/office/drawing/2014/main" id="{2AF48D09-BF03-436B-9994-16C9D4987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565" y="323454"/>
            <a:ext cx="4273259" cy="3777192"/>
          </a:xfrm>
          <a:prstGeom prst="rect">
            <a:avLst/>
          </a:prstGeom>
        </p:spPr>
      </p:pic>
      <p:pic>
        <p:nvPicPr>
          <p:cNvPr id="6" name="Picture 5">
            <a:extLst>
              <a:ext uri="{FF2B5EF4-FFF2-40B4-BE49-F238E27FC236}">
                <a16:creationId xmlns:a16="http://schemas.microsoft.com/office/drawing/2014/main" id="{64511D82-1187-4FD7-89B1-C7E41900E7D2}"/>
              </a:ext>
            </a:extLst>
          </p:cNvPr>
          <p:cNvPicPr>
            <a:picLocks noChangeAspect="1"/>
          </p:cNvPicPr>
          <p:nvPr/>
        </p:nvPicPr>
        <p:blipFill>
          <a:blip r:embed="rId4"/>
          <a:stretch>
            <a:fillRect/>
          </a:stretch>
        </p:blipFill>
        <p:spPr>
          <a:xfrm>
            <a:off x="215776" y="4111140"/>
            <a:ext cx="4090588" cy="3924473"/>
          </a:xfrm>
          <a:prstGeom prst="rect">
            <a:avLst/>
          </a:prstGeom>
        </p:spPr>
      </p:pic>
      <p:pic>
        <p:nvPicPr>
          <p:cNvPr id="8" name="Picture 7">
            <a:extLst>
              <a:ext uri="{FF2B5EF4-FFF2-40B4-BE49-F238E27FC236}">
                <a16:creationId xmlns:a16="http://schemas.microsoft.com/office/drawing/2014/main" id="{5B7B6492-F3D7-4CFB-B564-F03C1678D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6364" y="3805410"/>
            <a:ext cx="5033268" cy="1611498"/>
          </a:xfrm>
          <a:prstGeom prst="rect">
            <a:avLst/>
          </a:prstGeom>
        </p:spPr>
      </p:pic>
      <p:pic>
        <p:nvPicPr>
          <p:cNvPr id="10" name="Picture 9">
            <a:extLst>
              <a:ext uri="{FF2B5EF4-FFF2-40B4-BE49-F238E27FC236}">
                <a16:creationId xmlns:a16="http://schemas.microsoft.com/office/drawing/2014/main" id="{BD27DFB2-694E-4284-AC6E-824D9C7EC0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364" y="5762060"/>
            <a:ext cx="5632616" cy="1474161"/>
          </a:xfrm>
          <a:prstGeom prst="rect">
            <a:avLst/>
          </a:prstGeom>
        </p:spPr>
      </p:pic>
    </p:spTree>
    <p:extLst>
      <p:ext uri="{BB962C8B-B14F-4D97-AF65-F5344CB8AC3E}">
        <p14:creationId xmlns:p14="http://schemas.microsoft.com/office/powerpoint/2010/main" val="151346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err="1"/>
              <a:t>Vart</a:t>
            </a:r>
            <a:r>
              <a:rPr lang="en-US" dirty="0"/>
              <a:t> </a:t>
            </a:r>
            <a:r>
              <a:rPr lang="en-US" dirty="0" err="1"/>
              <a:t>är</a:t>
            </a:r>
            <a:r>
              <a:rPr lang="en-US" dirty="0"/>
              <a:t> </a:t>
            </a:r>
            <a:r>
              <a:rPr lang="en-US" dirty="0" err="1"/>
              <a:t>ni</a:t>
            </a:r>
            <a:r>
              <a:rPr lang="en-US" dirty="0"/>
              <a:t> </a:t>
            </a:r>
            <a:r>
              <a:rPr lang="en-US" dirty="0" err="1"/>
              <a:t>på</a:t>
            </a:r>
            <a:r>
              <a:rPr lang="en-US" dirty="0"/>
              <a:t> </a:t>
            </a:r>
            <a:r>
              <a:rPr lang="en-US" dirty="0" err="1"/>
              <a:t>väg</a:t>
            </a:r>
            <a:r>
              <a:rPr lang="en-US" dirty="0"/>
              <a:t>? </a:t>
            </a:r>
          </a:p>
        </p:txBody>
      </p:sp>
      <p:sp>
        <p:nvSpPr>
          <p:cNvPr id="4" name="Oval 3"/>
          <p:cNvSpPr/>
          <p:nvPr/>
        </p:nvSpPr>
        <p:spPr>
          <a:xfrm>
            <a:off x="32362" y="1023909"/>
            <a:ext cx="3888432"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Energibolag</a:t>
            </a:r>
            <a:endParaRPr lang="en-US" sz="3200" dirty="0"/>
          </a:p>
          <a:p>
            <a:pPr algn="ctr"/>
            <a:r>
              <a:rPr lang="en-US" dirty="0" err="1"/>
              <a:t>Lokala</a:t>
            </a:r>
            <a:r>
              <a:rPr lang="en-US" dirty="0"/>
              <a:t> - </a:t>
            </a:r>
            <a:r>
              <a:rPr lang="en-US" dirty="0" err="1"/>
              <a:t>internationella</a:t>
            </a:r>
            <a:endParaRPr lang="en-US" dirty="0"/>
          </a:p>
        </p:txBody>
      </p:sp>
      <p:sp>
        <p:nvSpPr>
          <p:cNvPr id="5" name="Oval 4"/>
          <p:cNvSpPr/>
          <p:nvPr/>
        </p:nvSpPr>
        <p:spPr>
          <a:xfrm>
            <a:off x="3920794" y="1239933"/>
            <a:ext cx="3528392" cy="19442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t>Myndigheter </a:t>
            </a:r>
            <a:endParaRPr lang="en-US" sz="3200" dirty="0"/>
          </a:p>
        </p:txBody>
      </p:sp>
      <p:sp>
        <p:nvSpPr>
          <p:cNvPr id="8" name="Oval 7"/>
          <p:cNvSpPr/>
          <p:nvPr/>
        </p:nvSpPr>
        <p:spPr>
          <a:xfrm>
            <a:off x="6984281" y="3622267"/>
            <a:ext cx="3096344" cy="15121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Intresse-organisationer</a:t>
            </a:r>
            <a:endParaRPr lang="en-US" sz="2400" dirty="0"/>
          </a:p>
        </p:txBody>
      </p:sp>
      <p:sp>
        <p:nvSpPr>
          <p:cNvPr id="9" name="Oval 8"/>
          <p:cNvSpPr/>
          <p:nvPr/>
        </p:nvSpPr>
        <p:spPr>
          <a:xfrm>
            <a:off x="5256336" y="5529301"/>
            <a:ext cx="2808312" cy="15629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sv-SE" sz="3200" dirty="0"/>
              <a:t>Kommuner och landsting </a:t>
            </a:r>
            <a:endParaRPr lang="en-US" sz="3200" dirty="0"/>
          </a:p>
        </p:txBody>
      </p:sp>
      <p:sp>
        <p:nvSpPr>
          <p:cNvPr id="10" name="Oval 9"/>
          <p:cNvSpPr/>
          <p:nvPr/>
        </p:nvSpPr>
        <p:spPr>
          <a:xfrm>
            <a:off x="2192602" y="2908963"/>
            <a:ext cx="4935942" cy="294682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t>Konsultbolag</a:t>
            </a:r>
            <a:endParaRPr lang="en-US" sz="3200" dirty="0"/>
          </a:p>
        </p:txBody>
      </p:sp>
      <p:sp>
        <p:nvSpPr>
          <p:cNvPr id="13" name="Oval 12"/>
          <p:cNvSpPr/>
          <p:nvPr/>
        </p:nvSpPr>
        <p:spPr>
          <a:xfrm>
            <a:off x="7317862" y="5759429"/>
            <a:ext cx="2618993" cy="97273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sv-SE" sz="3200" dirty="0"/>
              <a:t>Kärnkrafts-branschen</a:t>
            </a:r>
            <a:endParaRPr lang="en-US" sz="3200" dirty="0"/>
          </a:p>
        </p:txBody>
      </p:sp>
      <p:sp>
        <p:nvSpPr>
          <p:cNvPr id="14" name="Oval 13"/>
          <p:cNvSpPr/>
          <p:nvPr/>
        </p:nvSpPr>
        <p:spPr>
          <a:xfrm>
            <a:off x="2192602" y="4904307"/>
            <a:ext cx="3639798" cy="20438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v-SE" sz="3200" dirty="0"/>
              <a:t>Industrin</a:t>
            </a:r>
            <a:endParaRPr lang="en-US" sz="3200" dirty="0"/>
          </a:p>
        </p:txBody>
      </p:sp>
      <p:sp>
        <p:nvSpPr>
          <p:cNvPr id="15" name="Oval 14"/>
          <p:cNvSpPr/>
          <p:nvPr/>
        </p:nvSpPr>
        <p:spPr>
          <a:xfrm>
            <a:off x="7317862" y="2195661"/>
            <a:ext cx="2999693" cy="142660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sv-SE" sz="3200" dirty="0"/>
              <a:t>Universitet</a:t>
            </a:r>
            <a:endParaRPr lang="en-US" sz="3200" dirty="0"/>
          </a:p>
        </p:txBody>
      </p:sp>
      <p:sp>
        <p:nvSpPr>
          <p:cNvPr id="16" name="AutoShape 2" descr="imap://hesjo677@mail.uu.se:993/fetch%3EUID%3E/INBOX%3E32093?part=1.4&amp;type=image/jpeg&amp;filename=Lundb%C3%A4ck%20Maj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Oval 5"/>
          <p:cNvSpPr/>
          <p:nvPr/>
        </p:nvSpPr>
        <p:spPr>
          <a:xfrm>
            <a:off x="0" y="3135207"/>
            <a:ext cx="3240360" cy="1728192"/>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bg1"/>
                </a:solidFill>
              </a:rPr>
              <a:t>Forsknings-institut</a:t>
            </a:r>
            <a:endParaRPr lang="en-US" sz="3200" dirty="0">
              <a:solidFill>
                <a:schemeClr val="bg1"/>
              </a:solidFill>
            </a:endParaRPr>
          </a:p>
        </p:txBody>
      </p:sp>
      <p:sp>
        <p:nvSpPr>
          <p:cNvPr id="11" name="Oval 10"/>
          <p:cNvSpPr/>
          <p:nvPr/>
        </p:nvSpPr>
        <p:spPr>
          <a:xfrm>
            <a:off x="-34536" y="5855784"/>
            <a:ext cx="3634688" cy="14266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sv-SE" sz="3200" dirty="0"/>
              <a:t>Teknikutvecklande företag inom förnybar energi </a:t>
            </a:r>
            <a:endParaRPr lang="en-US" sz="3200" dirty="0"/>
          </a:p>
        </p:txBody>
      </p:sp>
    </p:spTree>
    <p:extLst>
      <p:ext uri="{BB962C8B-B14F-4D97-AF65-F5344CB8AC3E}">
        <p14:creationId xmlns:p14="http://schemas.microsoft.com/office/powerpoint/2010/main" val="338294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776" y="827509"/>
            <a:ext cx="9339501" cy="5837188"/>
          </a:xfrm>
        </p:spPr>
      </p:pic>
    </p:spTree>
    <p:extLst>
      <p:ext uri="{BB962C8B-B14F-4D97-AF65-F5344CB8AC3E}">
        <p14:creationId xmlns:p14="http://schemas.microsoft.com/office/powerpoint/2010/main" val="352247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416" y="611485"/>
            <a:ext cx="5934075" cy="166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24" y="3419797"/>
            <a:ext cx="5934075"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979" y="4982982"/>
            <a:ext cx="5934075" cy="158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9883" y="5988871"/>
            <a:ext cx="593407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emma w.jpg">
            <a:extLst>
              <a:ext uri="{FF2B5EF4-FFF2-40B4-BE49-F238E27FC236}">
                <a16:creationId xmlns:a16="http://schemas.microsoft.com/office/drawing/2014/main" id="{2F07C3F8-96E8-4BF4-9105-99BC38660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816" y="497978"/>
            <a:ext cx="1081087" cy="14001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3662F7-E3DE-427A-AD30-C07A16104174}"/>
              </a:ext>
            </a:extLst>
          </p:cNvPr>
          <p:cNvSpPr txBox="1"/>
          <p:nvPr/>
        </p:nvSpPr>
        <p:spPr>
          <a:xfrm>
            <a:off x="1705888" y="568049"/>
            <a:ext cx="3334424" cy="830997"/>
          </a:xfrm>
          <a:prstGeom prst="rect">
            <a:avLst/>
          </a:prstGeom>
          <a:noFill/>
        </p:spPr>
        <p:txBody>
          <a:bodyPr wrap="square" rtlCol="0">
            <a:spAutoFit/>
          </a:bodyPr>
          <a:lstStyle/>
          <a:p>
            <a:r>
              <a:rPr lang="sv-SE" sz="2400" dirty="0"/>
              <a:t>Emma är Europaparlamentariker</a:t>
            </a:r>
          </a:p>
        </p:txBody>
      </p:sp>
      <p:pic>
        <p:nvPicPr>
          <p:cNvPr id="1028" name="Picture 4" descr="rafael w.jpg">
            <a:extLst>
              <a:ext uri="{FF2B5EF4-FFF2-40B4-BE49-F238E27FC236}">
                <a16:creationId xmlns:a16="http://schemas.microsoft.com/office/drawing/2014/main" id="{61A917F1-5F2A-40B1-9722-F7FF50B063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0331" y="4052269"/>
            <a:ext cx="1365270" cy="17659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16DA797-D24A-466A-A38A-E5918BE58CB3}"/>
              </a:ext>
            </a:extLst>
          </p:cNvPr>
          <p:cNvSpPr/>
          <p:nvPr/>
        </p:nvSpPr>
        <p:spPr>
          <a:xfrm>
            <a:off x="5019883" y="4226247"/>
            <a:ext cx="4125461" cy="1384995"/>
          </a:xfrm>
          <a:prstGeom prst="rect">
            <a:avLst/>
          </a:prstGeom>
        </p:spPr>
        <p:txBody>
          <a:bodyPr wrap="square">
            <a:spAutoFit/>
          </a:bodyPr>
          <a:lstStyle/>
          <a:p>
            <a:r>
              <a:rPr lang="sv-SE" sz="2400" dirty="0">
                <a:solidFill>
                  <a:srgbClr val="2D3B45"/>
                </a:solidFill>
                <a:latin typeface="Lato Extended"/>
              </a:rPr>
              <a:t>Rafael är professor i elektricitetslära</a:t>
            </a:r>
          </a:p>
          <a:p>
            <a:br>
              <a:rPr lang="sv-SE" dirty="0"/>
            </a:br>
            <a:endParaRPr lang="sv-SE" dirty="0"/>
          </a:p>
        </p:txBody>
      </p:sp>
      <p:pic>
        <p:nvPicPr>
          <p:cNvPr id="1030" name="Picture 6" descr="maja l.jpg">
            <a:extLst>
              <a:ext uri="{FF2B5EF4-FFF2-40B4-BE49-F238E27FC236}">
                <a16:creationId xmlns:a16="http://schemas.microsoft.com/office/drawing/2014/main" id="{4F8A02CA-E6C5-49D2-941D-88C0C7D81D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706" y="2032029"/>
            <a:ext cx="1275343" cy="1309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3FFB1C7-C70A-401B-894C-861CE07A7971}"/>
              </a:ext>
            </a:extLst>
          </p:cNvPr>
          <p:cNvSpPr/>
          <p:nvPr/>
        </p:nvSpPr>
        <p:spPr>
          <a:xfrm>
            <a:off x="2043889" y="2008070"/>
            <a:ext cx="3932528" cy="1200329"/>
          </a:xfrm>
          <a:prstGeom prst="rect">
            <a:avLst/>
          </a:prstGeom>
        </p:spPr>
        <p:txBody>
          <a:bodyPr wrap="square">
            <a:spAutoFit/>
          </a:bodyPr>
          <a:lstStyle/>
          <a:p>
            <a:r>
              <a:rPr lang="sv-SE" sz="2400" dirty="0">
                <a:solidFill>
                  <a:srgbClr val="2D3B45"/>
                </a:solidFill>
                <a:latin typeface="Calibri" panose="020F0502020204030204" pitchFamily="34" charset="0"/>
                <a:cs typeface="Calibri" panose="020F0502020204030204" pitchFamily="34" charset="0"/>
              </a:rPr>
              <a:t>Maja är chefsingenjör för systemsäkerhet på Försvarsmaktens högkvarter</a:t>
            </a:r>
            <a:endParaRPr lang="sv-SE" sz="2400" dirty="0">
              <a:latin typeface="Calibri" panose="020F0502020204030204" pitchFamily="34" charset="0"/>
              <a:cs typeface="Calibri" panose="020F0502020204030204" pitchFamily="34" charset="0"/>
            </a:endParaRPr>
          </a:p>
        </p:txBody>
      </p:sp>
      <p:pic>
        <p:nvPicPr>
          <p:cNvPr id="1032" name="Picture 8" descr="henrik o.jpg">
            <a:extLst>
              <a:ext uri="{FF2B5EF4-FFF2-40B4-BE49-F238E27FC236}">
                <a16:creationId xmlns:a16="http://schemas.microsoft.com/office/drawing/2014/main" id="{B0566917-7E26-42E9-A7A0-227FB435F2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7050" y="2150590"/>
            <a:ext cx="1190007" cy="14704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2C0546-46E5-49E2-8D96-02E5CEDC8F3F}"/>
              </a:ext>
            </a:extLst>
          </p:cNvPr>
          <p:cNvSpPr txBox="1"/>
          <p:nvPr/>
        </p:nvSpPr>
        <p:spPr>
          <a:xfrm>
            <a:off x="7082613" y="2276772"/>
            <a:ext cx="2638219" cy="830997"/>
          </a:xfrm>
          <a:prstGeom prst="rect">
            <a:avLst/>
          </a:prstGeom>
          <a:noFill/>
        </p:spPr>
        <p:txBody>
          <a:bodyPr wrap="square" rtlCol="0">
            <a:spAutoFit/>
          </a:bodyPr>
          <a:lstStyle/>
          <a:p>
            <a:r>
              <a:rPr lang="sv-SE" sz="2400" dirty="0"/>
              <a:t>Henrik jobbar med biogasproduktion</a:t>
            </a:r>
          </a:p>
        </p:txBody>
      </p:sp>
    </p:spTree>
    <p:extLst>
      <p:ext uri="{BB962C8B-B14F-4D97-AF65-F5344CB8AC3E}">
        <p14:creationId xmlns:p14="http://schemas.microsoft.com/office/powerpoint/2010/main" val="257328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40" y="604818"/>
            <a:ext cx="6470986" cy="1190632"/>
          </a:xfrm>
        </p:spPr>
        <p:txBody>
          <a:bodyPr>
            <a:normAutofit fontScale="90000"/>
          </a:bodyPr>
          <a:lstStyle/>
          <a:p>
            <a:pPr>
              <a:buNone/>
              <a:defRPr/>
            </a:pPr>
            <a:r>
              <a:rPr lang="sv-SE" sz="2425" dirty="0"/>
              <a:t>Energi ett starkt forskningsområde för UU + SLU</a:t>
            </a:r>
            <a:br>
              <a:rPr lang="sv-SE" dirty="0"/>
            </a:br>
            <a:endParaRPr lang="sv-SE" dirty="0"/>
          </a:p>
        </p:txBody>
      </p:sp>
      <p:sp>
        <p:nvSpPr>
          <p:cNvPr id="3" name="Content Placeholder 2"/>
          <p:cNvSpPr>
            <a:spLocks noGrp="1"/>
          </p:cNvSpPr>
          <p:nvPr>
            <p:ph sz="half" idx="1"/>
          </p:nvPr>
        </p:nvSpPr>
        <p:spPr>
          <a:xfrm>
            <a:off x="129915" y="1954201"/>
            <a:ext cx="4451809" cy="4640008"/>
          </a:xfrm>
        </p:spPr>
        <p:txBody>
          <a:bodyPr>
            <a:normAutofit/>
          </a:bodyPr>
          <a:lstStyle/>
          <a:p>
            <a:pPr lvl="1">
              <a:spcAft>
                <a:spcPts val="0"/>
              </a:spcAft>
              <a:buFont typeface="Arial" pitchFamily="34" charset="0"/>
              <a:buChar char="–"/>
              <a:defRPr/>
            </a:pPr>
            <a:r>
              <a:rPr lang="sv-SE" dirty="0"/>
              <a:t>Batterier och bränsleceller</a:t>
            </a:r>
          </a:p>
          <a:p>
            <a:pPr lvl="1">
              <a:spcAft>
                <a:spcPts val="0"/>
              </a:spcAft>
              <a:buFont typeface="Arial" pitchFamily="34" charset="0"/>
              <a:buChar char="–"/>
              <a:defRPr/>
            </a:pPr>
            <a:r>
              <a:rPr lang="sv-SE" dirty="0"/>
              <a:t>Kärnkraft och fusion</a:t>
            </a:r>
          </a:p>
          <a:p>
            <a:pPr lvl="1">
              <a:spcAft>
                <a:spcPts val="0"/>
              </a:spcAft>
              <a:buFont typeface="Arial" pitchFamily="34" charset="0"/>
              <a:buChar char="–"/>
              <a:defRPr/>
            </a:pPr>
            <a:r>
              <a:rPr lang="sv-SE" dirty="0"/>
              <a:t>Solenergi</a:t>
            </a:r>
          </a:p>
          <a:p>
            <a:pPr lvl="1">
              <a:spcAft>
                <a:spcPts val="0"/>
              </a:spcAft>
              <a:buFont typeface="Arial" pitchFamily="34" charset="0"/>
              <a:buChar char="–"/>
              <a:defRPr/>
            </a:pPr>
            <a:r>
              <a:rPr lang="sv-SE" dirty="0"/>
              <a:t>Vind, våg och vatten</a:t>
            </a:r>
          </a:p>
          <a:p>
            <a:pPr lvl="1">
              <a:spcAft>
                <a:spcPts val="0"/>
              </a:spcAft>
              <a:buFont typeface="Arial" pitchFamily="34" charset="0"/>
              <a:buChar char="–"/>
              <a:defRPr/>
            </a:pPr>
            <a:r>
              <a:rPr lang="sv-SE" dirty="0"/>
              <a:t>Energibesparing</a:t>
            </a:r>
          </a:p>
          <a:p>
            <a:pPr lvl="1">
              <a:spcAft>
                <a:spcPts val="0"/>
              </a:spcAft>
              <a:buFont typeface="Arial" pitchFamily="34" charset="0"/>
              <a:buChar char="–"/>
              <a:defRPr/>
            </a:pPr>
            <a:r>
              <a:rPr lang="sv-SE" dirty="0"/>
              <a:t>Fossila bränslen + förbränningsteknik</a:t>
            </a:r>
          </a:p>
          <a:p>
            <a:pPr lvl="1">
              <a:spcAft>
                <a:spcPts val="0"/>
              </a:spcAft>
              <a:buFont typeface="Arial" pitchFamily="34" charset="0"/>
              <a:buChar char="–"/>
              <a:defRPr/>
            </a:pPr>
            <a:r>
              <a:rPr lang="sv-SE" dirty="0"/>
              <a:t>Energilagring</a:t>
            </a:r>
          </a:p>
          <a:p>
            <a:pPr lvl="1">
              <a:spcAft>
                <a:spcPts val="0"/>
              </a:spcAft>
              <a:buFont typeface="Arial" pitchFamily="34" charset="0"/>
              <a:buChar char="–"/>
              <a:defRPr/>
            </a:pPr>
            <a:r>
              <a:rPr lang="sv-SE" dirty="0"/>
              <a:t>Bioenergi</a:t>
            </a:r>
          </a:p>
          <a:p>
            <a:pPr lvl="1">
              <a:spcAft>
                <a:spcPts val="0"/>
              </a:spcAft>
              <a:buFont typeface="Arial" pitchFamily="34" charset="0"/>
              <a:buChar char="–"/>
              <a:defRPr/>
            </a:pPr>
            <a:r>
              <a:rPr lang="sv-SE" dirty="0"/>
              <a:t>Systemanalys</a:t>
            </a:r>
          </a:p>
          <a:p>
            <a:pPr lvl="1">
              <a:spcAft>
                <a:spcPts val="0"/>
              </a:spcAft>
              <a:buFont typeface="Arial" pitchFamily="34" charset="0"/>
              <a:buChar char="–"/>
              <a:defRPr/>
            </a:pPr>
            <a:r>
              <a:rPr lang="sv-SE" dirty="0"/>
              <a:t>Och mer….</a:t>
            </a:r>
          </a:p>
          <a:p>
            <a:pPr>
              <a:defRPr/>
            </a:pPr>
            <a:endParaRPr lang="sv-SE" dirty="0"/>
          </a:p>
        </p:txBody>
      </p:sp>
      <p:pic>
        <p:nvPicPr>
          <p:cNvPr id="4100" name="Content Placeholder 13" descr="iter.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28990" y="4124573"/>
            <a:ext cx="3351105" cy="3356356"/>
          </a:xfrm>
        </p:spPr>
      </p:pic>
      <p:sp>
        <p:nvSpPr>
          <p:cNvPr id="5" name="Date Placeholder 4"/>
          <p:cNvSpPr>
            <a:spLocks noGrp="1"/>
          </p:cNvSpPr>
          <p:nvPr>
            <p:ph type="dt" sz="quarter" idx="10"/>
          </p:nvPr>
        </p:nvSpPr>
        <p:spPr/>
        <p:txBody>
          <a:bodyPr/>
          <a:lstStyle/>
          <a:p>
            <a:pPr>
              <a:defRPr/>
            </a:pPr>
            <a:fld id="{41ECA351-FBD4-4635-876C-795440598DA1}" type="datetime1">
              <a:rPr lang="en-US" smtClean="0"/>
              <a:pPr>
                <a:defRPr/>
              </a:pPr>
              <a:t>8/22/2022</a:t>
            </a:fld>
            <a:endParaRPr lang="sv-SE"/>
          </a:p>
        </p:txBody>
      </p:sp>
      <p:sp>
        <p:nvSpPr>
          <p:cNvPr id="7" name="Slide Number Placeholder 6"/>
          <p:cNvSpPr>
            <a:spLocks noGrp="1"/>
          </p:cNvSpPr>
          <p:nvPr>
            <p:ph type="sldNum" sz="quarter" idx="12"/>
          </p:nvPr>
        </p:nvSpPr>
        <p:spPr/>
        <p:txBody>
          <a:bodyPr/>
          <a:lstStyle/>
          <a:p>
            <a:pPr>
              <a:defRPr/>
            </a:pPr>
            <a:fld id="{3CB09DC7-4D2D-49F1-BA2E-509FE5C89281}" type="slidenum">
              <a:rPr lang="sv-SE" smtClean="0"/>
              <a:pPr>
                <a:defRPr/>
              </a:pPr>
              <a:t>8</a:t>
            </a:fld>
            <a:endParaRPr lang="sv-SE" dirty="0"/>
          </a:p>
        </p:txBody>
      </p:sp>
      <p:pic>
        <p:nvPicPr>
          <p:cNvPr id="410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082" y="1795450"/>
            <a:ext cx="2099910" cy="27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711" y="1023706"/>
            <a:ext cx="2624887" cy="304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082" y="4891094"/>
            <a:ext cx="1653679" cy="191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70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err="1"/>
              <a:t>Energisystemprogrammet</a:t>
            </a:r>
            <a:endParaRPr lang="en-GB" dirty="0"/>
          </a:p>
        </p:txBody>
      </p:sp>
      <p:pic>
        <p:nvPicPr>
          <p:cNvPr id="3" name="Picture 2"/>
          <p:cNvPicPr>
            <a:picLocks noChangeAspect="1"/>
          </p:cNvPicPr>
          <p:nvPr/>
        </p:nvPicPr>
        <p:blipFill>
          <a:blip r:embed="rId3">
            <a:lum/>
            <a:alphaModFix/>
          </a:blip>
          <a:srcRect/>
          <a:stretch>
            <a:fillRect/>
          </a:stretch>
        </p:blipFill>
        <p:spPr>
          <a:xfrm>
            <a:off x="677160" y="444959"/>
            <a:ext cx="1380239" cy="1383839"/>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8458199" y="609840"/>
            <a:ext cx="914400" cy="990359"/>
          </a:xfrm>
          <a:prstGeom prst="rect">
            <a:avLst/>
          </a:prstGeom>
          <a:noFill/>
          <a:ln>
            <a:noFill/>
          </a:ln>
        </p:spPr>
      </p:pic>
      <p:sp>
        <p:nvSpPr>
          <p:cNvPr id="5" name="Text Placeholder 4"/>
          <p:cNvSpPr txBox="1">
            <a:spLocks noGrp="1"/>
          </p:cNvSpPr>
          <p:nvPr>
            <p:ph type="body" idx="4294967295"/>
          </p:nvPr>
        </p:nvSpPr>
        <p:spPr>
          <a:xfrm>
            <a:off x="720000" y="1980000"/>
            <a:ext cx="8855640" cy="4050000"/>
          </a:xfrm>
        </p:spPr>
        <p:txBody>
          <a:bodyPr/>
          <a:lstStyle>
            <a:defPPr marL="432000" marR="0" lvl="0" indent="-324000">
              <a:spcBef>
                <a:spcPts val="0"/>
              </a:spcBef>
              <a:spcAft>
                <a:spcPts val="1417"/>
              </a:spcAft>
              <a:buClr>
                <a:srgbClr val="FF6633"/>
              </a:buClr>
              <a:buSzPct val="45000"/>
              <a:buFont typeface="StarSymbol"/>
              <a:buNone/>
              <a:defRPr lang="en-GB" sz="3200" b="0" i="0" u="none" strike="noStrike">
                <a:ln>
                  <a:noFill/>
                </a:ln>
                <a:solidFill>
                  <a:srgbClr val="000080"/>
                </a:solidFill>
                <a:latin typeface="Albany" pitchFamily="18"/>
                <a:ea typeface="Andale Sans UI" pitchFamily="2"/>
                <a:cs typeface="Tahoma" pitchFamily="2"/>
              </a:defRPr>
            </a:defPPr>
            <a:lvl1pPr marL="432000" marR="0" lvl="0" indent="-324000">
              <a:spcBef>
                <a:spcPts val="0"/>
              </a:spcBef>
              <a:spcAft>
                <a:spcPts val="1417"/>
              </a:spcAft>
              <a:buClr>
                <a:srgbClr val="FF6633"/>
              </a:buClr>
              <a:buSzPct val="45000"/>
              <a:buFont typeface="StarSymbol"/>
              <a:buChar char="●"/>
              <a:defRPr lang="en-GB" sz="3200" b="0" i="0" u="none" strike="noStrike">
                <a:ln>
                  <a:noFill/>
                </a:ln>
                <a:solidFill>
                  <a:srgbClr val="000080"/>
                </a:solidFill>
                <a:latin typeface="Albany" pitchFamily="18"/>
                <a:ea typeface="Andale Sans UI" pitchFamily="2"/>
                <a:cs typeface="Tahoma" pitchFamily="2"/>
              </a:defRPr>
            </a:lvl1pPr>
            <a:lvl2pPr marL="864000" marR="0" lvl="1" indent="-288000">
              <a:spcBef>
                <a:spcPts val="0"/>
              </a:spcBef>
              <a:spcAft>
                <a:spcPts val="1134"/>
              </a:spcAft>
              <a:buClr>
                <a:srgbClr val="FF6633"/>
              </a:buClr>
              <a:buSzPct val="75000"/>
              <a:buFont typeface="StarSymbol"/>
              <a:buChar char="–"/>
              <a:defRPr lang="en-GB" sz="2800" b="0" i="0" u="none" strike="noStrike">
                <a:ln>
                  <a:noFill/>
                </a:ln>
                <a:solidFill>
                  <a:srgbClr val="000080"/>
                </a:solidFill>
                <a:latin typeface="Albany" pitchFamily="18"/>
                <a:ea typeface="Andale Sans UI" pitchFamily="2"/>
                <a:cs typeface="Tahoma" pitchFamily="2"/>
              </a:defRPr>
            </a:lvl2pPr>
            <a:lvl3pPr marL="1296000" marR="0" lvl="2" indent="-216000">
              <a:spcBef>
                <a:spcPts val="0"/>
              </a:spcBef>
              <a:spcAft>
                <a:spcPts val="850"/>
              </a:spcAft>
              <a:buClr>
                <a:srgbClr val="FF6633"/>
              </a:buClr>
              <a:buSzPct val="45000"/>
              <a:buFont typeface="StarSymbol"/>
              <a:buChar char="●"/>
              <a:defRPr lang="en-GB" sz="2400" b="0" i="0" u="none" strike="noStrike">
                <a:ln>
                  <a:noFill/>
                </a:ln>
                <a:solidFill>
                  <a:srgbClr val="000080"/>
                </a:solidFill>
                <a:latin typeface="Albany" pitchFamily="18"/>
                <a:ea typeface="Andale Sans UI" pitchFamily="2"/>
                <a:cs typeface="Tahoma" pitchFamily="2"/>
              </a:defRPr>
            </a:lvl3pPr>
            <a:lvl4pPr marL="1728000" marR="0" lvl="3" indent="-216000">
              <a:spcBef>
                <a:spcPts val="0"/>
              </a:spcBef>
              <a:spcAft>
                <a:spcPts val="567"/>
              </a:spcAft>
              <a:buClr>
                <a:srgbClr val="FF6633"/>
              </a:buClr>
              <a:buSzPct val="75000"/>
              <a:buFont typeface="StarSymbol"/>
              <a:buChar char="–"/>
              <a:defRPr lang="en-GB" sz="2000" b="0" i="0" u="none" strike="noStrike">
                <a:ln>
                  <a:noFill/>
                </a:ln>
                <a:solidFill>
                  <a:srgbClr val="000080"/>
                </a:solidFill>
                <a:latin typeface="Albany" pitchFamily="18"/>
                <a:ea typeface="Andale Sans UI" pitchFamily="2"/>
                <a:cs typeface="Tahoma" pitchFamily="2"/>
              </a:defRPr>
            </a:lvl4pPr>
            <a:lvl5pPr marL="2160000" marR="0" lvl="4"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5pPr>
            <a:lvl6pPr marL="2591999" marR="0" lvl="5"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6pPr>
            <a:lvl7pPr marL="3023999" marR="0" lvl="6"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7pPr>
            <a:lvl8pPr marL="3456000" marR="0" lvl="7"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8pPr>
            <a:lvl9pPr marL="3887999" marR="0" lvl="8" indent="-216000">
              <a:spcBef>
                <a:spcPts val="0"/>
              </a:spcBef>
              <a:spcAft>
                <a:spcPts val="283"/>
              </a:spcAft>
              <a:buClr>
                <a:srgbClr val="FF6633"/>
              </a:buClr>
              <a:buSzPct val="45000"/>
              <a:buFont typeface="StarSymbol"/>
              <a:buChar char="●"/>
              <a:defRPr lang="en-GB" sz="2000" b="0" i="0" u="none" strike="noStrike">
                <a:ln>
                  <a:noFill/>
                </a:ln>
                <a:solidFill>
                  <a:srgbClr val="000080"/>
                </a:solidFill>
                <a:latin typeface="Albany" pitchFamily="18"/>
                <a:ea typeface="Andale Sans UI" pitchFamily="2"/>
                <a:cs typeface="Tahoma" pitchFamily="2"/>
              </a:defRPr>
            </a:lvl9pPr>
          </a:lstStyle>
          <a:p>
            <a:pPr lvl="0">
              <a:buSzPts val="1072"/>
              <a:buBlip>
                <a:blip r:embed="rId5"/>
              </a:buBlip>
            </a:pPr>
            <a:r>
              <a:rPr lang="en-GB" dirty="0" err="1"/>
              <a:t>Energisystemprogrammet</a:t>
            </a:r>
            <a:r>
              <a:rPr lang="en-GB" dirty="0"/>
              <a:t> = 300 </a:t>
            </a:r>
            <a:r>
              <a:rPr lang="en-GB" dirty="0" err="1"/>
              <a:t>hp</a:t>
            </a:r>
            <a:endParaRPr lang="en-GB" dirty="0"/>
          </a:p>
          <a:p>
            <a:pPr lvl="1" rtl="0" hangingPunct="0">
              <a:buSzPts val="1072"/>
              <a:buBlip>
                <a:blip r:embed="rId5"/>
              </a:buBlip>
            </a:pPr>
            <a:r>
              <a:rPr lang="en-GB" dirty="0"/>
              <a:t>1hp  =  3,5 </a:t>
            </a:r>
            <a:r>
              <a:rPr lang="en-GB" dirty="0" err="1"/>
              <a:t>dagar</a:t>
            </a:r>
            <a:endParaRPr lang="en-GB" dirty="0"/>
          </a:p>
          <a:p>
            <a:pPr lvl="1" rtl="0" hangingPunct="0">
              <a:buSzPts val="1072"/>
              <a:buBlip>
                <a:blip r:embed="rId5"/>
              </a:buBlip>
            </a:pPr>
            <a:r>
              <a:rPr lang="en-GB" dirty="0"/>
              <a:t>1,5 </a:t>
            </a:r>
            <a:r>
              <a:rPr lang="en-GB" dirty="0" err="1"/>
              <a:t>hp</a:t>
            </a:r>
            <a:r>
              <a:rPr lang="en-GB" dirty="0"/>
              <a:t> = 1 </a:t>
            </a:r>
            <a:r>
              <a:rPr lang="en-GB" dirty="0" err="1"/>
              <a:t>veckas</a:t>
            </a:r>
            <a:r>
              <a:rPr lang="en-GB" dirty="0"/>
              <a:t> </a:t>
            </a:r>
            <a:r>
              <a:rPr lang="en-GB" dirty="0" err="1"/>
              <a:t>heltidsstudier</a:t>
            </a:r>
            <a:endParaRPr lang="en-GB" dirty="0"/>
          </a:p>
          <a:p>
            <a:pPr lvl="1" rtl="0" hangingPunct="0">
              <a:buSzPts val="1072"/>
              <a:buBlip>
                <a:blip r:embed="rId5"/>
              </a:buBlip>
            </a:pPr>
            <a:r>
              <a:rPr lang="en-GB" dirty="0"/>
              <a:t>1 </a:t>
            </a:r>
            <a:r>
              <a:rPr lang="en-GB" dirty="0" err="1"/>
              <a:t>läsår</a:t>
            </a:r>
            <a:r>
              <a:rPr lang="en-GB" dirty="0"/>
              <a:t> = 60 </a:t>
            </a:r>
            <a:r>
              <a:rPr lang="en-GB" dirty="0" err="1"/>
              <a:t>hp</a:t>
            </a:r>
            <a:endParaRPr lang="en-GB" dirty="0"/>
          </a:p>
          <a:p>
            <a:pPr lvl="1" rtl="0" hangingPunct="0">
              <a:buSzPts val="1072"/>
              <a:buBlip>
                <a:blip r:embed="rId5"/>
              </a:buBlip>
            </a:pPr>
            <a:r>
              <a:rPr lang="en-GB" dirty="0"/>
              <a:t>1 </a:t>
            </a:r>
            <a:r>
              <a:rPr lang="en-GB" dirty="0" err="1"/>
              <a:t>termin</a:t>
            </a:r>
            <a:r>
              <a:rPr lang="en-GB" dirty="0"/>
              <a:t> = 30 </a:t>
            </a:r>
            <a:r>
              <a:rPr lang="en-GB" dirty="0" err="1"/>
              <a:t>hp</a:t>
            </a:r>
            <a:endParaRPr lang="en-GB" dirty="0"/>
          </a:p>
          <a:p>
            <a:pPr lvl="1" rtl="0" hangingPunct="0">
              <a:buSzPts val="1072"/>
              <a:buBlip>
                <a:blip r:embed="rId5"/>
              </a:buBlip>
            </a:pPr>
            <a:r>
              <a:rPr lang="en-GB" dirty="0"/>
              <a:t>1 period = 15 </a:t>
            </a:r>
            <a:r>
              <a:rPr lang="en-GB" dirty="0" err="1"/>
              <a:t>hp</a:t>
            </a:r>
            <a:endParaRPr lang="en-GB" dirty="0"/>
          </a:p>
          <a:p>
            <a:pPr lvl="1" rtl="0" hangingPunct="0">
              <a:buSzPts val="1072"/>
              <a:buBlip>
                <a:blip r:embed="rId5"/>
              </a:buBlip>
            </a:pPr>
            <a:r>
              <a:rPr lang="en-GB" dirty="0" err="1"/>
              <a:t>Flesta</a:t>
            </a:r>
            <a:r>
              <a:rPr lang="en-GB" dirty="0"/>
              <a:t> </a:t>
            </a:r>
            <a:r>
              <a:rPr lang="en-GB" dirty="0" err="1"/>
              <a:t>kurser</a:t>
            </a:r>
            <a:r>
              <a:rPr lang="en-GB" dirty="0"/>
              <a:t> 5 </a:t>
            </a:r>
            <a:r>
              <a:rPr lang="en-GB" dirty="0" err="1"/>
              <a:t>eller</a:t>
            </a:r>
            <a:r>
              <a:rPr lang="en-GB" dirty="0"/>
              <a:t> 10 hp. </a:t>
            </a:r>
          </a:p>
          <a:p>
            <a:pPr lvl="2" rtl="0" hangingPunct="0">
              <a:buSzPts val="1072"/>
              <a:buBlip>
                <a:blip r:embed="rId5"/>
              </a:buBlip>
            </a:pPr>
            <a:r>
              <a:rPr lang="en-GB" dirty="0" err="1"/>
              <a:t>Tentor</a:t>
            </a:r>
            <a:r>
              <a:rPr lang="en-GB" dirty="0"/>
              <a:t> vid </a:t>
            </a:r>
            <a:r>
              <a:rPr lang="en-GB" dirty="0" err="1"/>
              <a:t>slutet</a:t>
            </a:r>
            <a:r>
              <a:rPr lang="en-GB" dirty="0"/>
              <a:t> </a:t>
            </a:r>
            <a:r>
              <a:rPr lang="en-GB" dirty="0" err="1"/>
              <a:t>av</a:t>
            </a:r>
            <a:r>
              <a:rPr lang="en-GB" dirty="0"/>
              <a:t> </a:t>
            </a:r>
            <a:r>
              <a:rPr lang="en-GB" dirty="0" err="1"/>
              <a:t>varje</a:t>
            </a:r>
            <a:r>
              <a:rPr lang="en-GB" dirty="0"/>
              <a:t> period</a:t>
            </a:r>
          </a:p>
        </p:txBody>
      </p:sp>
      <p:sp>
        <p:nvSpPr>
          <p:cNvPr id="8" name="Rounded Rectangle 7"/>
          <p:cNvSpPr/>
          <p:nvPr/>
        </p:nvSpPr>
        <p:spPr>
          <a:xfrm>
            <a:off x="6624488" y="3131765"/>
            <a:ext cx="3168352"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 </a:t>
            </a:r>
            <a:r>
              <a:rPr lang="en-US" sz="2800" dirty="0" err="1"/>
              <a:t>normalfallet</a:t>
            </a:r>
            <a:r>
              <a:rPr lang="en-US" sz="2800" dirty="0"/>
              <a:t>  </a:t>
            </a:r>
            <a:r>
              <a:rPr lang="en-US" sz="2800" dirty="0" err="1"/>
              <a:t>läses</a:t>
            </a:r>
            <a:r>
              <a:rPr lang="en-US" sz="2800" dirty="0"/>
              <a:t> </a:t>
            </a:r>
            <a:r>
              <a:rPr lang="en-US" sz="2800" dirty="0" err="1"/>
              <a:t>tre</a:t>
            </a:r>
            <a:r>
              <a:rPr lang="en-US" sz="2800" dirty="0"/>
              <a:t> </a:t>
            </a:r>
            <a:r>
              <a:rPr lang="en-US" sz="2800" dirty="0" err="1"/>
              <a:t>kurser</a:t>
            </a:r>
            <a:r>
              <a:rPr lang="en-US" sz="2800" dirty="0"/>
              <a:t> </a:t>
            </a:r>
            <a:r>
              <a:rPr lang="en-US" sz="2800" dirty="0" err="1"/>
              <a:t>parallellt</a:t>
            </a:r>
            <a:endParaRPr lang="en-US" sz="2800" dirty="0"/>
          </a:p>
        </p:txBody>
      </p:sp>
    </p:spTree>
  </p:cSld>
  <p:clrMapOvr>
    <a:masterClrMapping/>
  </p:clrMapOvr>
</p:sld>
</file>

<file path=ppt/theme/theme1.xml><?xml version="1.0" encoding="utf-8"?>
<a:theme xmlns:a="http://schemas.openxmlformats.org/drawingml/2006/main" name="lyt-aqu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5735</TotalTime>
  <Words>1608</Words>
  <Application>Microsoft Office PowerPoint</Application>
  <PresentationFormat>Custom</PresentationFormat>
  <Paragraphs>186</Paragraphs>
  <Slides>19</Slides>
  <Notes>13</Notes>
  <HiddenSlides>6</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Albany</vt:lpstr>
      <vt:lpstr>Andale Sans UI</vt:lpstr>
      <vt:lpstr>AR PL UMing CN</vt:lpstr>
      <vt:lpstr>Arial</vt:lpstr>
      <vt:lpstr>Calibri</vt:lpstr>
      <vt:lpstr>DejaVu Sans</vt:lpstr>
      <vt:lpstr>Lato Extended</vt:lpstr>
      <vt:lpstr>Liberation Sans</vt:lpstr>
      <vt:lpstr>Liberation Serif</vt:lpstr>
      <vt:lpstr>Lohit Devanagari</vt:lpstr>
      <vt:lpstr>StarSymbol</vt:lpstr>
      <vt:lpstr>Tahoma</vt:lpstr>
      <vt:lpstr>Times</vt:lpstr>
      <vt:lpstr>Times New Roman</vt:lpstr>
      <vt:lpstr>lyt-aqua</vt:lpstr>
      <vt:lpstr>PowerPoint Presentation</vt:lpstr>
      <vt:lpstr>Energisystemprogrammet</vt:lpstr>
      <vt:lpstr>Varför Energisystem</vt:lpstr>
      <vt:lpstr>PowerPoint Presentation</vt:lpstr>
      <vt:lpstr>Vart är ni på väg? </vt:lpstr>
      <vt:lpstr>PowerPoint Presentation</vt:lpstr>
      <vt:lpstr>PowerPoint Presentation</vt:lpstr>
      <vt:lpstr>Energi ett starkt forskningsområde för UU + SLU </vt:lpstr>
      <vt:lpstr>Energisystemprogrammet</vt:lpstr>
      <vt:lpstr>Energisystemprogrammet</vt:lpstr>
      <vt:lpstr>Energisystemprogrammet</vt:lpstr>
      <vt:lpstr>En speciell start </vt:lpstr>
      <vt:lpstr>Energin kommer från er</vt:lpstr>
      <vt:lpstr>Engagera er!</vt:lpstr>
      <vt:lpstr>Över till Elin </vt:lpstr>
      <vt:lpstr>Över till Cecilia</vt:lpstr>
      <vt:lpstr>Praktisk info</vt:lpstr>
      <vt:lpstr>Enkät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Matthias Weiszflog</dc:creator>
  <cp:lastModifiedBy>Henrik Sjöstrand</cp:lastModifiedBy>
  <cp:revision>106</cp:revision>
  <dcterms:created xsi:type="dcterms:W3CDTF">2010-08-19T17:43:12Z</dcterms:created>
  <dcterms:modified xsi:type="dcterms:W3CDTF">2022-08-22T16:36:17Z</dcterms:modified>
</cp:coreProperties>
</file>