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4"/>
  </p:sldMasterIdLst>
  <p:notesMasterIdLst>
    <p:notesMasterId r:id="rId13"/>
  </p:notesMasterIdLst>
  <p:sldIdLst>
    <p:sldId id="287" r:id="rId5"/>
    <p:sldId id="284" r:id="rId6"/>
    <p:sldId id="280" r:id="rId7"/>
    <p:sldId id="288" r:id="rId8"/>
    <p:sldId id="278" r:id="rId9"/>
    <p:sldId id="276" r:id="rId10"/>
    <p:sldId id="275" r:id="rId11"/>
    <p:sldId id="281" r:id="rId12"/>
  </p:sldIdLst>
  <p:sldSz cx="9144000" cy="6858000" type="screen4x3"/>
  <p:notesSz cx="7099300" cy="10234613"/>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B9B057-6743-4DB7-A7FF-029172F50B66}" v="27" dt="2020-08-24T12:32:19.933"/>
    <p1510:client id="{5C0A4873-4C38-4880-B345-718AE474E533}" v="3" dt="2020-08-24T08:02:23.559"/>
    <p1510:client id="{CE763896-5567-429A-B534-DF25E9ADCE5D}" v="91" dt="2020-08-24T12:21:23.6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216" autoAdjust="0"/>
  </p:normalViewPr>
  <p:slideViewPr>
    <p:cSldViewPr snapToGrid="0" snapToObjects="1">
      <p:cViewPr varScale="1">
        <p:scale>
          <a:sx n="52" d="100"/>
          <a:sy n="52" d="100"/>
        </p:scale>
        <p:origin x="1700"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cilia Sundberg" userId="S::cecilia.sundberg@slu.se::1a8a3b86-ac3b-475c-95c5-46e20e3fa070" providerId="AD" clId="Web-{CE763896-5567-429A-B534-DF25E9ADCE5D}"/>
    <pc:docChg chg="modSld">
      <pc:chgData name="Cecilia Sundberg" userId="S::cecilia.sundberg@slu.se::1a8a3b86-ac3b-475c-95c5-46e20e3fa070" providerId="AD" clId="Web-{CE763896-5567-429A-B534-DF25E9ADCE5D}" dt="2020-08-24T12:21:23.688" v="90" actId="20577"/>
      <pc:docMkLst>
        <pc:docMk/>
      </pc:docMkLst>
      <pc:sldChg chg="modSp">
        <pc:chgData name="Cecilia Sundberg" userId="S::cecilia.sundberg@slu.se::1a8a3b86-ac3b-475c-95c5-46e20e3fa070" providerId="AD" clId="Web-{CE763896-5567-429A-B534-DF25E9ADCE5D}" dt="2020-08-24T12:20:03.158" v="83" actId="20577"/>
        <pc:sldMkLst>
          <pc:docMk/>
          <pc:sldMk cId="33729709" sldId="275"/>
        </pc:sldMkLst>
        <pc:spChg chg="mod">
          <ac:chgData name="Cecilia Sundberg" userId="S::cecilia.sundberg@slu.se::1a8a3b86-ac3b-475c-95c5-46e20e3fa070" providerId="AD" clId="Web-{CE763896-5567-429A-B534-DF25E9ADCE5D}" dt="2020-08-24T12:20:03.158" v="83" actId="20577"/>
          <ac:spMkLst>
            <pc:docMk/>
            <pc:sldMk cId="33729709" sldId="275"/>
            <ac:spMk id="3" creationId="{00000000-0000-0000-0000-000000000000}"/>
          </ac:spMkLst>
        </pc:spChg>
      </pc:sldChg>
      <pc:sldChg chg="modSp">
        <pc:chgData name="Cecilia Sundberg" userId="S::cecilia.sundberg@slu.se::1a8a3b86-ac3b-475c-95c5-46e20e3fa070" providerId="AD" clId="Web-{CE763896-5567-429A-B534-DF25E9ADCE5D}" dt="2020-08-24T12:09:44.180" v="76" actId="20577"/>
        <pc:sldMkLst>
          <pc:docMk/>
          <pc:sldMk cId="1833006586" sldId="276"/>
        </pc:sldMkLst>
        <pc:spChg chg="mod">
          <ac:chgData name="Cecilia Sundberg" userId="S::cecilia.sundberg@slu.se::1a8a3b86-ac3b-475c-95c5-46e20e3fa070" providerId="AD" clId="Web-{CE763896-5567-429A-B534-DF25E9ADCE5D}" dt="2020-08-24T12:09:44.180" v="76" actId="20577"/>
          <ac:spMkLst>
            <pc:docMk/>
            <pc:sldMk cId="1833006586" sldId="276"/>
            <ac:spMk id="3" creationId="{00000000-0000-0000-0000-000000000000}"/>
          </ac:spMkLst>
        </pc:spChg>
      </pc:sldChg>
      <pc:sldChg chg="delSp">
        <pc:chgData name="Cecilia Sundberg" userId="S::cecilia.sundberg@slu.se::1a8a3b86-ac3b-475c-95c5-46e20e3fa070" providerId="AD" clId="Web-{CE763896-5567-429A-B534-DF25E9ADCE5D}" dt="2020-08-24T11:51:32.864" v="0"/>
        <pc:sldMkLst>
          <pc:docMk/>
          <pc:sldMk cId="436332204" sldId="278"/>
        </pc:sldMkLst>
        <pc:picChg chg="del">
          <ac:chgData name="Cecilia Sundberg" userId="S::cecilia.sundberg@slu.se::1a8a3b86-ac3b-475c-95c5-46e20e3fa070" providerId="AD" clId="Web-{CE763896-5567-429A-B534-DF25E9ADCE5D}" dt="2020-08-24T11:51:32.864" v="0"/>
          <ac:picMkLst>
            <pc:docMk/>
            <pc:sldMk cId="436332204" sldId="278"/>
            <ac:picMk id="5" creationId="{00000000-0000-0000-0000-000000000000}"/>
          </ac:picMkLst>
        </pc:picChg>
      </pc:sldChg>
      <pc:sldChg chg="addSp modSp">
        <pc:chgData name="Cecilia Sundberg" userId="S::cecilia.sundberg@slu.se::1a8a3b86-ac3b-475c-95c5-46e20e3fa070" providerId="AD" clId="Web-{CE763896-5567-429A-B534-DF25E9ADCE5D}" dt="2020-08-24T11:58:47.187" v="73" actId="20577"/>
        <pc:sldMkLst>
          <pc:docMk/>
          <pc:sldMk cId="2254396598" sldId="281"/>
        </pc:sldMkLst>
        <pc:spChg chg="mod">
          <ac:chgData name="Cecilia Sundberg" userId="S::cecilia.sundberg@slu.se::1a8a3b86-ac3b-475c-95c5-46e20e3fa070" providerId="AD" clId="Web-{CE763896-5567-429A-B534-DF25E9ADCE5D}" dt="2020-08-24T11:55:46.752" v="66" actId="20577"/>
          <ac:spMkLst>
            <pc:docMk/>
            <pc:sldMk cId="2254396598" sldId="281"/>
            <ac:spMk id="3" creationId="{00000000-0000-0000-0000-000000000000}"/>
          </ac:spMkLst>
        </pc:spChg>
        <pc:spChg chg="add mod">
          <ac:chgData name="Cecilia Sundberg" userId="S::cecilia.sundberg@slu.se::1a8a3b86-ac3b-475c-95c5-46e20e3fa070" providerId="AD" clId="Web-{CE763896-5567-429A-B534-DF25E9ADCE5D}" dt="2020-08-24T11:58:47.187" v="73" actId="20577"/>
          <ac:spMkLst>
            <pc:docMk/>
            <pc:sldMk cId="2254396598" sldId="281"/>
            <ac:spMk id="5" creationId="{B6BD4B62-4EDA-48AB-BC00-642BFCC8300C}"/>
          </ac:spMkLst>
        </pc:spChg>
      </pc:sldChg>
      <pc:sldChg chg="modSp">
        <pc:chgData name="Cecilia Sundberg" userId="S::cecilia.sundberg@slu.se::1a8a3b86-ac3b-475c-95c5-46e20e3fa070" providerId="AD" clId="Web-{CE763896-5567-429A-B534-DF25E9ADCE5D}" dt="2020-08-24T12:20:48.126" v="87" actId="20577"/>
        <pc:sldMkLst>
          <pc:docMk/>
          <pc:sldMk cId="1670588621" sldId="282"/>
        </pc:sldMkLst>
        <pc:spChg chg="mod">
          <ac:chgData name="Cecilia Sundberg" userId="S::cecilia.sundberg@slu.se::1a8a3b86-ac3b-475c-95c5-46e20e3fa070" providerId="AD" clId="Web-{CE763896-5567-429A-B534-DF25E9ADCE5D}" dt="2020-08-24T12:20:48.126" v="87" actId="20577"/>
          <ac:spMkLst>
            <pc:docMk/>
            <pc:sldMk cId="1670588621" sldId="282"/>
            <ac:spMk id="6" creationId="{00000000-0000-0000-0000-000000000000}"/>
          </ac:spMkLst>
        </pc:spChg>
      </pc:sldChg>
      <pc:sldChg chg="modSp">
        <pc:chgData name="Cecilia Sundberg" userId="S::cecilia.sundberg@slu.se::1a8a3b86-ac3b-475c-95c5-46e20e3fa070" providerId="AD" clId="Web-{CE763896-5567-429A-B534-DF25E9ADCE5D}" dt="2020-08-24T12:21:22.063" v="89" actId="20577"/>
        <pc:sldMkLst>
          <pc:docMk/>
          <pc:sldMk cId="3651362364" sldId="283"/>
        </pc:sldMkLst>
        <pc:spChg chg="mod">
          <ac:chgData name="Cecilia Sundberg" userId="S::cecilia.sundberg@slu.se::1a8a3b86-ac3b-475c-95c5-46e20e3fa070" providerId="AD" clId="Web-{CE763896-5567-429A-B534-DF25E9ADCE5D}" dt="2020-08-24T12:21:22.063" v="89" actId="20577"/>
          <ac:spMkLst>
            <pc:docMk/>
            <pc:sldMk cId="3651362364" sldId="283"/>
            <ac:spMk id="6" creationId="{00000000-0000-0000-0000-000000000000}"/>
          </ac:spMkLst>
        </pc:spChg>
      </pc:sldChg>
    </pc:docChg>
  </pc:docChgLst>
  <pc:docChgLst>
    <pc:chgData name="Cecilia Sundberg" userId="S::cecilia.sundberg@slu.se::1a8a3b86-ac3b-475c-95c5-46e20e3fa070" providerId="AD" clId="Web-{4BB9B057-6743-4DB7-A7FF-029172F50B66}"/>
    <pc:docChg chg="addSld delSld modSld">
      <pc:chgData name="Cecilia Sundberg" userId="S::cecilia.sundberg@slu.se::1a8a3b86-ac3b-475c-95c5-46e20e3fa070" providerId="AD" clId="Web-{4BB9B057-6743-4DB7-A7FF-029172F50B66}" dt="2020-08-24T12:32:19.933" v="25"/>
      <pc:docMkLst>
        <pc:docMk/>
      </pc:docMkLst>
      <pc:sldChg chg="addSp modSp">
        <pc:chgData name="Cecilia Sundberg" userId="S::cecilia.sundberg@slu.se::1a8a3b86-ac3b-475c-95c5-46e20e3fa070" providerId="AD" clId="Web-{4BB9B057-6743-4DB7-A7FF-029172F50B66}" dt="2020-08-24T12:32:18.855" v="24" actId="20577"/>
        <pc:sldMkLst>
          <pc:docMk/>
          <pc:sldMk cId="436332204" sldId="278"/>
        </pc:sldMkLst>
        <pc:spChg chg="mod">
          <ac:chgData name="Cecilia Sundberg" userId="S::cecilia.sundberg@slu.se::1a8a3b86-ac3b-475c-95c5-46e20e3fa070" providerId="AD" clId="Web-{4BB9B057-6743-4DB7-A7FF-029172F50B66}" dt="2020-08-24T12:32:18.855" v="24" actId="20577"/>
          <ac:spMkLst>
            <pc:docMk/>
            <pc:sldMk cId="436332204" sldId="278"/>
            <ac:spMk id="4" creationId="{00000000-0000-0000-0000-000000000000}"/>
          </ac:spMkLst>
        </pc:spChg>
        <pc:spChg chg="add">
          <ac:chgData name="Cecilia Sundberg" userId="S::cecilia.sundberg@slu.se::1a8a3b86-ac3b-475c-95c5-46e20e3fa070" providerId="AD" clId="Web-{4BB9B057-6743-4DB7-A7FF-029172F50B66}" dt="2020-08-24T12:32:07.136" v="22"/>
          <ac:spMkLst>
            <pc:docMk/>
            <pc:sldMk cId="436332204" sldId="278"/>
            <ac:spMk id="5" creationId="{ABF83843-8030-4314-A79B-C2920062EB9E}"/>
          </ac:spMkLst>
        </pc:spChg>
      </pc:sldChg>
      <pc:sldChg chg="mod modShow">
        <pc:chgData name="Cecilia Sundberg" userId="S::cecilia.sundberg@slu.se::1a8a3b86-ac3b-475c-95c5-46e20e3fa070" providerId="AD" clId="Web-{4BB9B057-6743-4DB7-A7FF-029172F50B66}" dt="2020-08-24T12:27:24.466" v="0"/>
        <pc:sldMkLst>
          <pc:docMk/>
          <pc:sldMk cId="1670588621" sldId="282"/>
        </pc:sldMkLst>
      </pc:sldChg>
      <pc:sldChg chg="mod modShow">
        <pc:chgData name="Cecilia Sundberg" userId="S::cecilia.sundberg@slu.se::1a8a3b86-ac3b-475c-95c5-46e20e3fa070" providerId="AD" clId="Web-{4BB9B057-6743-4DB7-A7FF-029172F50B66}" dt="2020-08-24T12:27:27.060" v="1"/>
        <pc:sldMkLst>
          <pc:docMk/>
          <pc:sldMk cId="3651362364" sldId="283"/>
        </pc:sldMkLst>
      </pc:sldChg>
      <pc:sldChg chg="addSp modSp new del">
        <pc:chgData name="Cecilia Sundberg" userId="S::cecilia.sundberg@slu.se::1a8a3b86-ac3b-475c-95c5-46e20e3fa070" providerId="AD" clId="Web-{4BB9B057-6743-4DB7-A7FF-029172F50B66}" dt="2020-08-24T12:32:19.933" v="25"/>
        <pc:sldMkLst>
          <pc:docMk/>
          <pc:sldMk cId="2971754965" sldId="284"/>
        </pc:sldMkLst>
        <pc:spChg chg="mod">
          <ac:chgData name="Cecilia Sundberg" userId="S::cecilia.sundberg@slu.se::1a8a3b86-ac3b-475c-95c5-46e20e3fa070" providerId="AD" clId="Web-{4BB9B057-6743-4DB7-A7FF-029172F50B66}" dt="2020-08-24T12:29:21.372" v="12" actId="20577"/>
          <ac:spMkLst>
            <pc:docMk/>
            <pc:sldMk cId="2971754965" sldId="284"/>
            <ac:spMk id="2" creationId="{3E23C5A5-2AE2-4EC5-A073-D042C721096A}"/>
          </ac:spMkLst>
        </pc:spChg>
        <pc:spChg chg="mod">
          <ac:chgData name="Cecilia Sundberg" userId="S::cecilia.sundberg@slu.se::1a8a3b86-ac3b-475c-95c5-46e20e3fa070" providerId="AD" clId="Web-{4BB9B057-6743-4DB7-A7FF-029172F50B66}" dt="2020-08-24T12:30:13.918" v="16" actId="20577"/>
          <ac:spMkLst>
            <pc:docMk/>
            <pc:sldMk cId="2971754965" sldId="284"/>
            <ac:spMk id="4" creationId="{98878FF4-2149-439C-A51A-A6D30A43AA62}"/>
          </ac:spMkLst>
        </pc:spChg>
        <pc:spChg chg="add mod">
          <ac:chgData name="Cecilia Sundberg" userId="S::cecilia.sundberg@slu.se::1a8a3b86-ac3b-475c-95c5-46e20e3fa070" providerId="AD" clId="Web-{4BB9B057-6743-4DB7-A7FF-029172F50B66}" dt="2020-08-24T12:30:55.293" v="21" actId="1076"/>
          <ac:spMkLst>
            <pc:docMk/>
            <pc:sldMk cId="2971754965" sldId="284"/>
            <ac:spMk id="5" creationId="{7792BE23-5BB6-4FCB-9FF5-6434FCEB52AA}"/>
          </ac:spMkLst>
        </pc:spChg>
      </pc:sldChg>
    </pc:docChg>
  </pc:docChgLst>
  <pc:docChgLst>
    <pc:chgData name="Stephan Köhler" userId="S::stephan.kohler@slu.se::ef24e3c5-ac7b-4e84-b701-026145cdbe7d" providerId="AD" clId="Web-{5C0A4873-4C38-4880-B345-718AE474E533}"/>
    <pc:docChg chg="modSld">
      <pc:chgData name="Stephan Köhler" userId="S::stephan.kohler@slu.se::ef24e3c5-ac7b-4e84-b701-026145cdbe7d" providerId="AD" clId="Web-{5C0A4873-4C38-4880-B345-718AE474E533}" dt="2020-08-24T08:02:23.559" v="1"/>
      <pc:docMkLst>
        <pc:docMk/>
      </pc:docMkLst>
      <pc:sldChg chg="addSp delSp modSp">
        <pc:chgData name="Stephan Köhler" userId="S::stephan.kohler@slu.se::ef24e3c5-ac7b-4e84-b701-026145cdbe7d" providerId="AD" clId="Web-{5C0A4873-4C38-4880-B345-718AE474E533}" dt="2020-08-24T08:02:23.559" v="1"/>
        <pc:sldMkLst>
          <pc:docMk/>
          <pc:sldMk cId="2254396598" sldId="281"/>
        </pc:sldMkLst>
        <pc:picChg chg="add del mod">
          <ac:chgData name="Stephan Köhler" userId="S::stephan.kohler@slu.se::ef24e3c5-ac7b-4e84-b701-026145cdbe7d" providerId="AD" clId="Web-{5C0A4873-4C38-4880-B345-718AE474E533}" dt="2020-08-24T08:02:23.559" v="1"/>
          <ac:picMkLst>
            <pc:docMk/>
            <pc:sldMk cId="2254396598" sldId="281"/>
            <ac:picMk id="5" creationId="{E91644A1-FEFF-4057-B5A4-4F5234ABEEC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sv-SE"/>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D07C7796-498F-4B7C-8F70-F63A9AF425D2}" type="datetimeFigureOut">
              <a:rPr lang="sv-SE" smtClean="0"/>
              <a:t>2022-08-21</a:t>
            </a:fld>
            <a:endParaRPr lang="sv-SE"/>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sv-SE"/>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sv-SE"/>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BDC6E2E6-3E4C-476A-8B27-F6289A4C6931}" type="slidenum">
              <a:rPr lang="sv-SE" smtClean="0"/>
              <a:t>‹#›</a:t>
            </a:fld>
            <a:endParaRPr lang="sv-SE"/>
          </a:p>
        </p:txBody>
      </p:sp>
    </p:spTree>
    <p:extLst>
      <p:ext uri="{BB962C8B-B14F-4D97-AF65-F5344CB8AC3E}">
        <p14:creationId xmlns:p14="http://schemas.microsoft.com/office/powerpoint/2010/main" val="2865447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
            </a:r>
            <a:br>
              <a:rPr lang="sv-SE" dirty="0"/>
            </a:br>
            <a:endParaRPr lang="sv-SE" dirty="0"/>
          </a:p>
          <a:p>
            <a:r>
              <a:rPr lang="sv-SE" dirty="0"/>
              <a:t>Vi behöver Uthålliga Energisystem, ni ska ta fram de för oss !</a:t>
            </a:r>
          </a:p>
          <a:p>
            <a:r>
              <a:rPr lang="sv-SE" dirty="0"/>
              <a:t/>
            </a:r>
            <a:br>
              <a:rPr lang="sv-SE" dirty="0"/>
            </a:br>
            <a:endParaRPr lang="sv-SE" dirty="0"/>
          </a:p>
          <a:p>
            <a:r>
              <a:rPr lang="sv-SE" dirty="0"/>
              <a:t>Två olika universitet</a:t>
            </a:r>
          </a:p>
          <a:p>
            <a:r>
              <a:rPr lang="sv-SE" dirty="0"/>
              <a:t>   Campus, inloggning, kort,           </a:t>
            </a:r>
          </a:p>
          <a:p>
            <a:r>
              <a:rPr lang="sv-SE" dirty="0"/>
              <a:t>   Tentasalar, Fronter, </a:t>
            </a:r>
          </a:p>
          <a:p>
            <a:r>
              <a:rPr lang="sv-SE" dirty="0"/>
              <a:t>Välj den bästa av </a:t>
            </a:r>
            <a:r>
              <a:rPr lang="sv-SE" dirty="0" err="1"/>
              <a:t>tvä</a:t>
            </a:r>
            <a:r>
              <a:rPr lang="sv-SE" dirty="0"/>
              <a:t> världar!</a:t>
            </a:r>
          </a:p>
          <a:p>
            <a:r>
              <a:rPr lang="sv-SE" dirty="0"/>
              <a:t>Undervisning SLU</a:t>
            </a:r>
          </a:p>
          <a:p>
            <a:r>
              <a:rPr lang="sv-SE" dirty="0"/>
              <a:t>    Tillämpade projekt inom Teknik,            </a:t>
            </a:r>
          </a:p>
          <a:p>
            <a:r>
              <a:rPr lang="sv-SE" dirty="0"/>
              <a:t>     Bioenergi, ekonomi och miljö</a:t>
            </a:r>
          </a:p>
          <a:p>
            <a:r>
              <a:rPr lang="sv-SE" dirty="0"/>
              <a:t>Kursvärderingsmöten med</a:t>
            </a:r>
          </a:p>
          <a:p>
            <a:r>
              <a:rPr lang="sv-SE" dirty="0"/>
              <a:t>studentrepresentanter ( var aktiv!)</a:t>
            </a:r>
          </a:p>
          <a:p>
            <a:r>
              <a:rPr lang="sv-SE" dirty="0"/>
              <a:t/>
            </a:r>
            <a:br>
              <a:rPr lang="sv-SE" dirty="0"/>
            </a:br>
            <a:endParaRPr lang="sv-SE" dirty="0"/>
          </a:p>
          <a:p>
            <a:r>
              <a:rPr lang="sv-SE" dirty="0"/>
              <a:t>Nyhetssidan denna vecka </a:t>
            </a:r>
            <a:r>
              <a:rPr lang="sv-SE" dirty="0" err="1"/>
              <a:t>island</a:t>
            </a:r>
            <a:endParaRPr lang="sv-SE" dirty="0"/>
          </a:p>
          <a:p>
            <a:r>
              <a:rPr lang="sv-SE" dirty="0"/>
              <a:t/>
            </a:r>
            <a:br>
              <a:rPr lang="sv-SE" dirty="0"/>
            </a:br>
            <a:endParaRPr lang="sv-SE" dirty="0"/>
          </a:p>
          <a:p>
            <a:r>
              <a:rPr lang="sv-SE" dirty="0"/>
              <a:t>Jag undervisar bara lite och sitter på MVM huset på campus </a:t>
            </a:r>
            <a:r>
              <a:rPr lang="sv-SE" dirty="0" err="1"/>
              <a:t>ultuna</a:t>
            </a:r>
            <a:r>
              <a:rPr lang="sv-SE" dirty="0"/>
              <a:t> och kan bäst nås</a:t>
            </a:r>
          </a:p>
          <a:p>
            <a:r>
              <a:rPr lang="sv-SE" dirty="0"/>
              <a:t>Via mail</a:t>
            </a:r>
          </a:p>
          <a:p>
            <a:r>
              <a:rPr lang="sv-SE" dirty="0"/>
              <a:t/>
            </a:r>
            <a:br>
              <a:rPr lang="sv-SE" dirty="0"/>
            </a:br>
            <a:endParaRPr lang="sv-SE" dirty="0"/>
          </a:p>
          <a:p>
            <a:r>
              <a:rPr lang="sv-SE" dirty="0"/>
              <a:t>Lycka till ! </a:t>
            </a:r>
          </a:p>
          <a:p>
            <a:endParaRPr lang="sv-SE" dirty="0"/>
          </a:p>
        </p:txBody>
      </p:sp>
      <p:sp>
        <p:nvSpPr>
          <p:cNvPr id="4" name="Slide Number Placeholder 3"/>
          <p:cNvSpPr>
            <a:spLocks noGrp="1"/>
          </p:cNvSpPr>
          <p:nvPr>
            <p:ph type="sldNum" sz="quarter" idx="10"/>
          </p:nvPr>
        </p:nvSpPr>
        <p:spPr/>
        <p:txBody>
          <a:bodyPr/>
          <a:lstStyle/>
          <a:p>
            <a:fld id="{BDC6E2E6-3E4C-476A-8B27-F6289A4C6931}" type="slidenum">
              <a:rPr lang="sv-SE" smtClean="0"/>
              <a:t>1</a:t>
            </a:fld>
            <a:endParaRPr lang="sv-SE"/>
          </a:p>
        </p:txBody>
      </p:sp>
    </p:spTree>
    <p:extLst>
      <p:ext uri="{BB962C8B-B14F-4D97-AF65-F5344CB8AC3E}">
        <p14:creationId xmlns:p14="http://schemas.microsoft.com/office/powerpoint/2010/main" val="2800050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Ser det lätt ut?</a:t>
            </a:r>
          </a:p>
          <a:p>
            <a:endParaRPr lang="sv-SE" dirty="0"/>
          </a:p>
          <a:p>
            <a:r>
              <a:rPr lang="sv-SE" dirty="0"/>
              <a:t>Då ska ni veta att det blir mer utmanande </a:t>
            </a:r>
          </a:p>
          <a:p>
            <a:endParaRPr lang="sv-SE" dirty="0"/>
          </a:p>
          <a:p>
            <a:r>
              <a:rPr lang="sv-SE" dirty="0"/>
              <a:t>Men också roligare</a:t>
            </a:r>
          </a:p>
        </p:txBody>
      </p:sp>
      <p:sp>
        <p:nvSpPr>
          <p:cNvPr id="4" name="Slide Number Placeholder 3"/>
          <p:cNvSpPr>
            <a:spLocks noGrp="1"/>
          </p:cNvSpPr>
          <p:nvPr>
            <p:ph type="sldNum" sz="quarter" idx="10"/>
          </p:nvPr>
        </p:nvSpPr>
        <p:spPr/>
        <p:txBody>
          <a:bodyPr/>
          <a:lstStyle/>
          <a:p>
            <a:fld id="{BDC6E2E6-3E4C-476A-8B27-F6289A4C6931}" type="slidenum">
              <a:rPr lang="sv-SE" smtClean="0"/>
              <a:t>2</a:t>
            </a:fld>
            <a:endParaRPr lang="sv-SE"/>
          </a:p>
        </p:txBody>
      </p:sp>
    </p:spTree>
    <p:extLst>
      <p:ext uri="{BB962C8B-B14F-4D97-AF65-F5344CB8AC3E}">
        <p14:creationId xmlns:p14="http://schemas.microsoft.com/office/powerpoint/2010/main" val="4154736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DC6E2E6-3E4C-476A-8B27-F6289A4C6931}" type="slidenum">
              <a:rPr lang="sv-SE" smtClean="0"/>
              <a:t>3</a:t>
            </a:fld>
            <a:endParaRPr lang="sv-SE"/>
          </a:p>
        </p:txBody>
      </p:sp>
    </p:spTree>
    <p:extLst>
      <p:ext uri="{BB962C8B-B14F-4D97-AF65-F5344CB8AC3E}">
        <p14:creationId xmlns:p14="http://schemas.microsoft.com/office/powerpoint/2010/main" val="149927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BDC6E2E6-3E4C-476A-8B27-F6289A4C6931}" type="slidenum">
              <a:rPr lang="sv-SE" smtClean="0"/>
              <a:t>5</a:t>
            </a:fld>
            <a:endParaRPr lang="sv-SE"/>
          </a:p>
        </p:txBody>
      </p:sp>
    </p:spTree>
    <p:extLst>
      <p:ext uri="{BB962C8B-B14F-4D97-AF65-F5344CB8AC3E}">
        <p14:creationId xmlns:p14="http://schemas.microsoft.com/office/powerpoint/2010/main" val="245339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300" dirty="0"/>
              <a:t>vid entrén till Polacksbackens aula kl. 8.15</a:t>
            </a:r>
            <a:endParaRPr lang="sv-SE" dirty="0"/>
          </a:p>
        </p:txBody>
      </p:sp>
      <p:sp>
        <p:nvSpPr>
          <p:cNvPr id="4" name="Slide Number Placeholder 3"/>
          <p:cNvSpPr>
            <a:spLocks noGrp="1"/>
          </p:cNvSpPr>
          <p:nvPr>
            <p:ph type="sldNum" sz="quarter" idx="10"/>
          </p:nvPr>
        </p:nvSpPr>
        <p:spPr/>
        <p:txBody>
          <a:bodyPr/>
          <a:lstStyle/>
          <a:p>
            <a:fld id="{BDC6E2E6-3E4C-476A-8B27-F6289A4C6931}" type="slidenum">
              <a:rPr lang="sv-SE" smtClean="0"/>
              <a:t>6</a:t>
            </a:fld>
            <a:endParaRPr lang="sv-SE"/>
          </a:p>
        </p:txBody>
      </p:sp>
    </p:spTree>
    <p:extLst>
      <p:ext uri="{BB962C8B-B14F-4D97-AF65-F5344CB8AC3E}">
        <p14:creationId xmlns:p14="http://schemas.microsoft.com/office/powerpoint/2010/main" val="3215560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b="1" dirty="0"/>
              <a:t>2 kap. Förebyggande åtgärder och anmälan av sjukdomsfall </a:t>
            </a:r>
          </a:p>
          <a:p>
            <a:r>
              <a:rPr lang="sv-SE" b="1" dirty="0"/>
              <a:t>Den enskildes skyldighet att förebygga smittspridning</a:t>
            </a:r>
          </a:p>
          <a:p>
            <a:r>
              <a:rPr lang="sv-SE" b="1" dirty="0"/>
              <a:t>1 §</a:t>
            </a:r>
            <a:r>
              <a:rPr lang="sv-SE" dirty="0"/>
              <a:t>   Var och en skall genom uppmärksamhet och rimliga försiktighetsåtgärder medverka till att förhindra spridning av smittsamma sjukdomar.</a:t>
            </a:r>
          </a:p>
          <a:p>
            <a:r>
              <a:rPr lang="sv-SE" b="1" dirty="0"/>
              <a:t>2 §</a:t>
            </a:r>
            <a:r>
              <a:rPr lang="sv-SE" dirty="0"/>
              <a:t>   Den som vet eller har anledning att misstänka att han eller hon bär på en smittsam sjukdom är skyldig att vidta de åtgärder som krävs för att skydda andra mot smittrisk.</a:t>
            </a:r>
          </a:p>
          <a:p>
            <a:r>
              <a:rPr lang="sv-SE" dirty="0"/>
              <a:t>Den som vet att han eller hon bär på en allmänfarlig sjukdom är skyldig att lämna information om smittan till andra människor som han eller hon kommer i sådan kontakt med att beaktansvärd risk för smittoöverföring kan uppkomma.</a:t>
            </a:r>
          </a:p>
          <a:p>
            <a:endParaRPr lang="sv-SE" dirty="0"/>
          </a:p>
        </p:txBody>
      </p:sp>
      <p:sp>
        <p:nvSpPr>
          <p:cNvPr id="4" name="Slide Number Placeholder 3"/>
          <p:cNvSpPr>
            <a:spLocks noGrp="1"/>
          </p:cNvSpPr>
          <p:nvPr>
            <p:ph type="sldNum" sz="quarter" idx="10"/>
          </p:nvPr>
        </p:nvSpPr>
        <p:spPr/>
        <p:txBody>
          <a:bodyPr/>
          <a:lstStyle/>
          <a:p>
            <a:fld id="{BDC6E2E6-3E4C-476A-8B27-F6289A4C6931}" type="slidenum">
              <a:rPr lang="sv-SE" smtClean="0"/>
              <a:t>8</a:t>
            </a:fld>
            <a:endParaRPr lang="sv-SE"/>
          </a:p>
        </p:txBody>
      </p:sp>
    </p:spTree>
    <p:extLst>
      <p:ext uri="{BB962C8B-B14F-4D97-AF65-F5344CB8AC3E}">
        <p14:creationId xmlns:p14="http://schemas.microsoft.com/office/powerpoint/2010/main" val="1666209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tart 1">
    <p:spTree>
      <p:nvGrpSpPr>
        <p:cNvPr id="1" name=""/>
        <p:cNvGrpSpPr/>
        <p:nvPr/>
      </p:nvGrpSpPr>
      <p:grpSpPr>
        <a:xfrm>
          <a:off x="0" y="0"/>
          <a:ext cx="0" cy="0"/>
          <a:chOff x="0" y="0"/>
          <a:chExt cx="0" cy="0"/>
        </a:xfrm>
      </p:grpSpPr>
      <p:sp>
        <p:nvSpPr>
          <p:cNvPr id="9" name="Rektangel 8"/>
          <p:cNvSpPr/>
          <p:nvPr/>
        </p:nvSpPr>
        <p:spPr>
          <a:xfrm>
            <a:off x="0" y="1739900"/>
            <a:ext cx="9144000" cy="51181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ln>
                <a:noFill/>
              </a:ln>
            </a:endParaRPr>
          </a:p>
        </p:txBody>
      </p:sp>
      <p:sp>
        <p:nvSpPr>
          <p:cNvPr id="10" name="Rektangel 9"/>
          <p:cNvSpPr/>
          <p:nvPr/>
        </p:nvSpPr>
        <p:spPr>
          <a:xfrm>
            <a:off x="0" y="0"/>
            <a:ext cx="9144000" cy="1739900"/>
          </a:xfrm>
          <a:prstGeom prst="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n>
                <a:noFill/>
              </a:ln>
            </a:endParaRPr>
          </a:p>
        </p:txBody>
      </p:sp>
      <p:pic>
        <p:nvPicPr>
          <p:cNvPr id="11" name="Bildobjekt 10" descr="slu_logo_hake_rgb.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3898900" cy="1739900"/>
          </a:xfrm>
          <a:prstGeom prst="rect">
            <a:avLst/>
          </a:prstGeom>
        </p:spPr>
      </p:pic>
      <p:sp>
        <p:nvSpPr>
          <p:cNvPr id="7" name="Rubrik 1"/>
          <p:cNvSpPr>
            <a:spLocks noGrp="1"/>
          </p:cNvSpPr>
          <p:nvPr>
            <p:ph type="ctrTitle" hasCustomPrompt="1"/>
          </p:nvPr>
        </p:nvSpPr>
        <p:spPr>
          <a:xfrm>
            <a:off x="1184178" y="3039392"/>
            <a:ext cx="7673510" cy="1470025"/>
          </a:xfrm>
        </p:spPr>
        <p:txBody>
          <a:bodyPr anchor="b"/>
          <a:lstStyle>
            <a:lvl1pPr>
              <a:defRPr b="0" cap="none" spc="0" baseline="0">
                <a:ln w="18415" cmpd="sng">
                  <a:noFill/>
                  <a:prstDash val="solid"/>
                </a:ln>
                <a:solidFill>
                  <a:srgbClr val="FFFFFF"/>
                </a:solidFill>
                <a:effectLst/>
              </a:defRPr>
            </a:lvl1pPr>
          </a:lstStyle>
          <a:p>
            <a:r>
              <a:rPr lang="sv-SE" dirty="0"/>
              <a:t>Klicka här för att ändra rubrik</a:t>
            </a:r>
          </a:p>
        </p:txBody>
      </p:sp>
      <p:sp>
        <p:nvSpPr>
          <p:cNvPr id="8" name="Underrubrik 2"/>
          <p:cNvSpPr>
            <a:spLocks noGrp="1"/>
          </p:cNvSpPr>
          <p:nvPr>
            <p:ph type="subTitle" idx="1"/>
          </p:nvPr>
        </p:nvSpPr>
        <p:spPr>
          <a:xfrm>
            <a:off x="1191364" y="4509417"/>
            <a:ext cx="7678959" cy="988612"/>
          </a:xfrm>
        </p:spPr>
        <p:txBody>
          <a:bodyPr anchor="t">
            <a:normAutofit/>
          </a:bodyPr>
          <a:lstStyle>
            <a:lvl1pPr marL="0" indent="0" algn="l">
              <a:buNone/>
              <a:defRPr sz="2000" b="0" i="0" cap="none" spc="0">
                <a:ln w="18415" cmpd="sng">
                  <a:noFill/>
                  <a:prstDash val="solid"/>
                </a:ln>
                <a:solidFill>
                  <a:srgbClr val="FFFFFF"/>
                </a:solidFill>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dirty="0"/>
          </a:p>
        </p:txBody>
      </p:sp>
    </p:spTree>
    <p:extLst>
      <p:ext uri="{BB962C8B-B14F-4D97-AF65-F5344CB8AC3E}">
        <p14:creationId xmlns:p14="http://schemas.microsoft.com/office/powerpoint/2010/main" val="914274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ög Rubrik (endast 1 rad) och 2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57200" y="969840"/>
            <a:ext cx="8229600" cy="802388"/>
          </a:xfrm>
        </p:spPr>
        <p:txBody>
          <a:bodyPr/>
          <a:lstStyle/>
          <a:p>
            <a:r>
              <a:rPr lang="sv-SE" dirty="0"/>
              <a:t>Klicka här för att ändra rubrik</a:t>
            </a:r>
          </a:p>
        </p:txBody>
      </p:sp>
      <p:sp>
        <p:nvSpPr>
          <p:cNvPr id="7" name="Platshållare för sidfot 5"/>
          <p:cNvSpPr>
            <a:spLocks noGrp="1"/>
          </p:cNvSpPr>
          <p:nvPr>
            <p:ph type="ftr" sz="quarter" idx="11"/>
          </p:nvPr>
        </p:nvSpPr>
        <p:spPr>
          <a:xfrm>
            <a:off x="457200" y="6356350"/>
            <a:ext cx="2895600" cy="365125"/>
          </a:xfrm>
        </p:spPr>
        <p:txBody>
          <a:bodyPr/>
          <a:lstStyle>
            <a:lvl1pPr algn="l">
              <a:defRPr/>
            </a:lvl1pPr>
          </a:lstStyle>
          <a:p>
            <a:endParaRPr lang="sv-SE"/>
          </a:p>
        </p:txBody>
      </p:sp>
      <p:sp>
        <p:nvSpPr>
          <p:cNvPr id="5" name="Platshållare för innehåll 2"/>
          <p:cNvSpPr>
            <a:spLocks noGrp="1"/>
          </p:cNvSpPr>
          <p:nvPr>
            <p:ph idx="1" hasCustomPrompt="1"/>
          </p:nvPr>
        </p:nvSpPr>
        <p:spPr>
          <a:xfrm>
            <a:off x="457200" y="1844824"/>
            <a:ext cx="4042792" cy="4409145"/>
          </a:xfrm>
        </p:spPr>
        <p:txBody>
          <a:bodyPr/>
          <a:lstStyle>
            <a:lvl1pPr>
              <a:defRPr baseline="0"/>
            </a:lvl1pPr>
          </a:lstStyle>
          <a:p>
            <a:pPr lvl="0"/>
            <a:r>
              <a:rPr lang="sv-SE" dirty="0"/>
              <a:t>Klicka här för att ändra brödtexten</a:t>
            </a:r>
          </a:p>
          <a:p>
            <a:pPr lvl="1"/>
            <a:r>
              <a:rPr lang="sv-SE" dirty="0"/>
              <a:t>Nivå två</a:t>
            </a:r>
          </a:p>
          <a:p>
            <a:pPr lvl="2"/>
            <a:r>
              <a:rPr lang="sv-SE" dirty="0"/>
              <a:t>Nivå tre</a:t>
            </a:r>
          </a:p>
        </p:txBody>
      </p:sp>
      <p:sp>
        <p:nvSpPr>
          <p:cNvPr id="6" name="Platshållare för innehåll 2"/>
          <p:cNvSpPr>
            <a:spLocks noGrp="1"/>
          </p:cNvSpPr>
          <p:nvPr>
            <p:ph idx="12" hasCustomPrompt="1"/>
          </p:nvPr>
        </p:nvSpPr>
        <p:spPr>
          <a:xfrm>
            <a:off x="4648200" y="1844824"/>
            <a:ext cx="4042792" cy="4409145"/>
          </a:xfrm>
        </p:spPr>
        <p:txBody>
          <a:bodyPr/>
          <a:lstStyle/>
          <a:p>
            <a:pPr lvl="0"/>
            <a:r>
              <a:rPr lang="sv-SE" dirty="0"/>
              <a:t>Klicka här för att ändra brödtexten</a:t>
            </a:r>
          </a:p>
          <a:p>
            <a:pPr lvl="1"/>
            <a:r>
              <a:rPr lang="sv-SE" dirty="0"/>
              <a:t>Nivå två</a:t>
            </a:r>
          </a:p>
          <a:p>
            <a:pPr lvl="2"/>
            <a:r>
              <a:rPr lang="sv-SE" dirty="0"/>
              <a:t>Nivå tre</a:t>
            </a:r>
          </a:p>
        </p:txBody>
      </p:sp>
    </p:spTree>
    <p:extLst>
      <p:ext uri="{BB962C8B-B14F-4D97-AF65-F5344CB8AC3E}">
        <p14:creationId xmlns:p14="http://schemas.microsoft.com/office/powerpoint/2010/main" val="659323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ubrik och Två innehållsdelar">
    <p:spTree>
      <p:nvGrpSpPr>
        <p:cNvPr id="1" name=""/>
        <p:cNvGrpSpPr/>
        <p:nvPr/>
      </p:nvGrpSpPr>
      <p:grpSpPr>
        <a:xfrm>
          <a:off x="0" y="0"/>
          <a:ext cx="0" cy="0"/>
          <a:chOff x="0" y="0"/>
          <a:chExt cx="0" cy="0"/>
        </a:xfrm>
      </p:grpSpPr>
      <p:sp>
        <p:nvSpPr>
          <p:cNvPr id="6" name="Platshållare för sidfot 5"/>
          <p:cNvSpPr>
            <a:spLocks noGrp="1"/>
          </p:cNvSpPr>
          <p:nvPr>
            <p:ph type="ftr" sz="quarter" idx="11"/>
          </p:nvPr>
        </p:nvSpPr>
        <p:spPr>
          <a:xfrm>
            <a:off x="457200" y="6356350"/>
            <a:ext cx="2895600" cy="365125"/>
          </a:xfrm>
        </p:spPr>
        <p:txBody>
          <a:bodyPr/>
          <a:lstStyle>
            <a:lvl1pPr algn="l">
              <a:defRPr/>
            </a:lvl1pPr>
          </a:lstStyle>
          <a:p>
            <a:endParaRPr lang="sv-SE" dirty="0"/>
          </a:p>
        </p:txBody>
      </p:sp>
      <p:sp>
        <p:nvSpPr>
          <p:cNvPr id="7" name="Platshållare för innehåll 2"/>
          <p:cNvSpPr>
            <a:spLocks noGrp="1"/>
          </p:cNvSpPr>
          <p:nvPr>
            <p:ph idx="1" hasCustomPrompt="1"/>
          </p:nvPr>
        </p:nvSpPr>
        <p:spPr>
          <a:xfrm>
            <a:off x="457200" y="2316285"/>
            <a:ext cx="4038600" cy="3937684"/>
          </a:xfrm>
        </p:spPr>
        <p:txBody>
          <a:bodyPr/>
          <a:lstStyle>
            <a:lvl1pPr>
              <a:defRPr baseline="0"/>
            </a:lvl1pPr>
          </a:lstStyle>
          <a:p>
            <a:pPr lvl="0"/>
            <a:r>
              <a:rPr lang="sv-SE" dirty="0"/>
              <a:t>Klicka här för att ändra brödtexten</a:t>
            </a:r>
          </a:p>
          <a:p>
            <a:pPr lvl="1"/>
            <a:r>
              <a:rPr lang="sv-SE" dirty="0"/>
              <a:t>Nivå två</a:t>
            </a:r>
          </a:p>
          <a:p>
            <a:pPr lvl="2"/>
            <a:r>
              <a:rPr lang="sv-SE" dirty="0"/>
              <a:t>Nivå tre</a:t>
            </a:r>
          </a:p>
        </p:txBody>
      </p:sp>
      <p:sp>
        <p:nvSpPr>
          <p:cNvPr id="8" name="Platshållare för innehåll 2"/>
          <p:cNvSpPr>
            <a:spLocks noGrp="1"/>
          </p:cNvSpPr>
          <p:nvPr>
            <p:ph idx="12" hasCustomPrompt="1"/>
          </p:nvPr>
        </p:nvSpPr>
        <p:spPr>
          <a:xfrm>
            <a:off x="4648200" y="2316285"/>
            <a:ext cx="4038600" cy="3937684"/>
          </a:xfrm>
        </p:spPr>
        <p:txBody>
          <a:bodyPr/>
          <a:lstStyle/>
          <a:p>
            <a:pPr lvl="0"/>
            <a:r>
              <a:rPr lang="sv-SE" dirty="0"/>
              <a:t>Klicka här för att ändra brödtexten</a:t>
            </a:r>
          </a:p>
          <a:p>
            <a:pPr lvl="1"/>
            <a:r>
              <a:rPr lang="sv-SE" dirty="0"/>
              <a:t>Nivå två</a:t>
            </a:r>
          </a:p>
          <a:p>
            <a:pPr lvl="2"/>
            <a:r>
              <a:rPr lang="sv-SE" dirty="0"/>
              <a:t>Nivå tre</a:t>
            </a:r>
          </a:p>
        </p:txBody>
      </p:sp>
      <p:sp>
        <p:nvSpPr>
          <p:cNvPr id="11" name="Rubrik 1"/>
          <p:cNvSpPr>
            <a:spLocks noGrp="1"/>
          </p:cNvSpPr>
          <p:nvPr>
            <p:ph type="title" hasCustomPrompt="1"/>
          </p:nvPr>
        </p:nvSpPr>
        <p:spPr>
          <a:xfrm>
            <a:off x="457200" y="1450350"/>
            <a:ext cx="8229600" cy="802388"/>
          </a:xfrm>
        </p:spPr>
        <p:txBody>
          <a:bodyPr/>
          <a:lstStyle/>
          <a:p>
            <a:r>
              <a:rPr lang="sv-SE" dirty="0"/>
              <a:t>Klicka här för att ändra rubrik</a:t>
            </a:r>
          </a:p>
        </p:txBody>
      </p:sp>
    </p:spTree>
    <p:extLst>
      <p:ext uri="{BB962C8B-B14F-4D97-AF65-F5344CB8AC3E}">
        <p14:creationId xmlns:p14="http://schemas.microsoft.com/office/powerpoint/2010/main" val="1966674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ild med rubrik">
    <p:bg>
      <p:bgRef idx="1001">
        <a:schemeClr val="bg1"/>
      </p:bgRef>
    </p:bg>
    <p:spTree>
      <p:nvGrpSpPr>
        <p:cNvPr id="1" name=""/>
        <p:cNvGrpSpPr/>
        <p:nvPr/>
      </p:nvGrpSpPr>
      <p:grpSpPr>
        <a:xfrm>
          <a:off x="0" y="0"/>
          <a:ext cx="0" cy="0"/>
          <a:chOff x="0" y="0"/>
          <a:chExt cx="0" cy="0"/>
        </a:xfrm>
      </p:grpSpPr>
      <p:sp>
        <p:nvSpPr>
          <p:cNvPr id="4" name="Platshållare för bild 13"/>
          <p:cNvSpPr>
            <a:spLocks noGrp="1"/>
          </p:cNvSpPr>
          <p:nvPr>
            <p:ph type="pic" sz="quarter" idx="12"/>
          </p:nvPr>
        </p:nvSpPr>
        <p:spPr>
          <a:xfrm>
            <a:off x="457200" y="2252738"/>
            <a:ext cx="8229600" cy="3851094"/>
          </a:xfrm>
        </p:spPr>
        <p:txBody>
          <a:bodyPr/>
          <a:lstStyle/>
          <a:p>
            <a:r>
              <a:rPr lang="en-US"/>
              <a:t>Click icon to add picture</a:t>
            </a:r>
            <a:endParaRPr lang="sv-SE" dirty="0"/>
          </a:p>
        </p:txBody>
      </p:sp>
      <p:sp>
        <p:nvSpPr>
          <p:cNvPr id="5" name="Platshållare för text 15"/>
          <p:cNvSpPr>
            <a:spLocks noGrp="1"/>
          </p:cNvSpPr>
          <p:nvPr>
            <p:ph type="body" sz="quarter" idx="13" hasCustomPrompt="1"/>
          </p:nvPr>
        </p:nvSpPr>
        <p:spPr>
          <a:xfrm>
            <a:off x="457200" y="6173787"/>
            <a:ext cx="8229600" cy="365125"/>
          </a:xfrm>
        </p:spPr>
        <p:txBody>
          <a:bodyPr>
            <a:noAutofit/>
          </a:bodyPr>
          <a:lstStyle>
            <a:lvl1pPr marL="0" indent="0">
              <a:buNone/>
              <a:defRPr sz="1100" b="0" i="0">
                <a:latin typeface="Arial"/>
                <a:cs typeface="Arial"/>
              </a:defRPr>
            </a:lvl1pPr>
            <a:lvl2pPr>
              <a:defRPr sz="1600" b="0" i="0">
                <a:latin typeface="Arial Narrow"/>
                <a:cs typeface="Arial Narrow"/>
              </a:defRPr>
            </a:lvl2pPr>
            <a:lvl3pPr>
              <a:defRPr sz="1600" b="0" i="0">
                <a:latin typeface="Arial Narrow"/>
                <a:cs typeface="Arial Narrow"/>
              </a:defRPr>
            </a:lvl3pPr>
            <a:lvl4pPr>
              <a:defRPr sz="1600" b="0" i="0">
                <a:latin typeface="Arial Narrow"/>
                <a:cs typeface="Arial Narrow"/>
              </a:defRPr>
            </a:lvl4pPr>
            <a:lvl5pPr>
              <a:defRPr sz="1600" b="0" i="0">
                <a:latin typeface="Arial Narrow"/>
                <a:cs typeface="Arial Narrow"/>
              </a:defRPr>
            </a:lvl5pPr>
          </a:lstStyle>
          <a:p>
            <a:pPr lvl="0"/>
            <a:r>
              <a:rPr lang="sv-SE" dirty="0"/>
              <a:t>Bildtext</a:t>
            </a:r>
          </a:p>
        </p:txBody>
      </p:sp>
      <p:sp>
        <p:nvSpPr>
          <p:cNvPr id="9" name="Rubrik 1"/>
          <p:cNvSpPr>
            <a:spLocks noGrp="1"/>
          </p:cNvSpPr>
          <p:nvPr>
            <p:ph type="title" hasCustomPrompt="1"/>
          </p:nvPr>
        </p:nvSpPr>
        <p:spPr>
          <a:xfrm>
            <a:off x="457200" y="1450350"/>
            <a:ext cx="8229600" cy="802388"/>
          </a:xfrm>
        </p:spPr>
        <p:txBody>
          <a:bodyPr/>
          <a:lstStyle/>
          <a:p>
            <a:r>
              <a:rPr lang="sv-SE" dirty="0"/>
              <a:t>Klicka här för att ändra rubrik</a:t>
            </a:r>
          </a:p>
        </p:txBody>
      </p:sp>
    </p:spTree>
    <p:extLst>
      <p:ext uri="{BB962C8B-B14F-4D97-AF65-F5344CB8AC3E}">
        <p14:creationId xmlns:p14="http://schemas.microsoft.com/office/powerpoint/2010/main" val="222174989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Bild">
    <p:bg>
      <p:bgRef idx="1001">
        <a:schemeClr val="bg1"/>
      </p:bgRef>
    </p:bg>
    <p:spTree>
      <p:nvGrpSpPr>
        <p:cNvPr id="1" name=""/>
        <p:cNvGrpSpPr/>
        <p:nvPr/>
      </p:nvGrpSpPr>
      <p:grpSpPr>
        <a:xfrm>
          <a:off x="0" y="0"/>
          <a:ext cx="0" cy="0"/>
          <a:chOff x="0" y="0"/>
          <a:chExt cx="0" cy="0"/>
        </a:xfrm>
      </p:grpSpPr>
      <p:sp>
        <p:nvSpPr>
          <p:cNvPr id="6" name="Platshållare för bild 13"/>
          <p:cNvSpPr>
            <a:spLocks noGrp="1"/>
          </p:cNvSpPr>
          <p:nvPr>
            <p:ph type="pic" sz="quarter" idx="12"/>
          </p:nvPr>
        </p:nvSpPr>
        <p:spPr>
          <a:xfrm>
            <a:off x="457200" y="1206066"/>
            <a:ext cx="8229600" cy="4897766"/>
          </a:xfrm>
        </p:spPr>
        <p:txBody>
          <a:bodyPr/>
          <a:lstStyle/>
          <a:p>
            <a:r>
              <a:rPr lang="en-US"/>
              <a:t>Click icon to add picture</a:t>
            </a:r>
            <a:endParaRPr lang="sv-SE" dirty="0"/>
          </a:p>
        </p:txBody>
      </p:sp>
      <p:sp>
        <p:nvSpPr>
          <p:cNvPr id="7" name="Platshållare för text 15"/>
          <p:cNvSpPr>
            <a:spLocks noGrp="1"/>
          </p:cNvSpPr>
          <p:nvPr>
            <p:ph type="body" sz="quarter" idx="13" hasCustomPrompt="1"/>
          </p:nvPr>
        </p:nvSpPr>
        <p:spPr>
          <a:xfrm>
            <a:off x="457200" y="6173787"/>
            <a:ext cx="8229600" cy="365125"/>
          </a:xfrm>
        </p:spPr>
        <p:txBody>
          <a:bodyPr>
            <a:noAutofit/>
          </a:bodyPr>
          <a:lstStyle>
            <a:lvl1pPr marL="0" indent="0">
              <a:buNone/>
              <a:defRPr sz="1100" b="0" i="0">
                <a:latin typeface="Arial"/>
                <a:cs typeface="Arial"/>
              </a:defRPr>
            </a:lvl1pPr>
            <a:lvl2pPr>
              <a:defRPr sz="1600" b="0" i="0">
                <a:latin typeface="Arial Narrow"/>
                <a:cs typeface="Arial Narrow"/>
              </a:defRPr>
            </a:lvl2pPr>
            <a:lvl3pPr>
              <a:defRPr sz="1600" b="0" i="0">
                <a:latin typeface="Arial Narrow"/>
                <a:cs typeface="Arial Narrow"/>
              </a:defRPr>
            </a:lvl3pPr>
            <a:lvl4pPr>
              <a:defRPr sz="1600" b="0" i="0">
                <a:latin typeface="Arial Narrow"/>
                <a:cs typeface="Arial Narrow"/>
              </a:defRPr>
            </a:lvl4pPr>
            <a:lvl5pPr>
              <a:defRPr sz="1600" b="0" i="0">
                <a:latin typeface="Arial Narrow"/>
                <a:cs typeface="Arial Narrow"/>
              </a:defRPr>
            </a:lvl5pPr>
          </a:lstStyle>
          <a:p>
            <a:pPr lvl="0"/>
            <a:r>
              <a:rPr lang="sv-SE" dirty="0"/>
              <a:t>Bildtext</a:t>
            </a:r>
          </a:p>
        </p:txBody>
      </p:sp>
    </p:spTree>
    <p:extLst>
      <p:ext uri="{BB962C8B-B14F-4D97-AF65-F5344CB8AC3E}">
        <p14:creationId xmlns:p14="http://schemas.microsoft.com/office/powerpoint/2010/main" val="1186116085"/>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Helbild">
    <p:bg>
      <p:bgRef idx="1001">
        <a:schemeClr val="bg1"/>
      </p:bgRef>
    </p:bg>
    <p:spTree>
      <p:nvGrpSpPr>
        <p:cNvPr id="1" name=""/>
        <p:cNvGrpSpPr/>
        <p:nvPr/>
      </p:nvGrpSpPr>
      <p:grpSpPr>
        <a:xfrm>
          <a:off x="0" y="0"/>
          <a:ext cx="0" cy="0"/>
          <a:chOff x="0" y="0"/>
          <a:chExt cx="0" cy="0"/>
        </a:xfrm>
      </p:grpSpPr>
      <p:sp>
        <p:nvSpPr>
          <p:cNvPr id="6" name="Platshållare för bild 13"/>
          <p:cNvSpPr>
            <a:spLocks noGrp="1"/>
          </p:cNvSpPr>
          <p:nvPr>
            <p:ph type="pic" sz="quarter" idx="12"/>
          </p:nvPr>
        </p:nvSpPr>
        <p:spPr>
          <a:xfrm>
            <a:off x="0" y="0"/>
            <a:ext cx="9144000" cy="6858000"/>
          </a:xfrm>
        </p:spPr>
        <p:txBody>
          <a:bodyPr/>
          <a:lstStyle/>
          <a:p>
            <a:r>
              <a:rPr lang="en-US"/>
              <a:t>Click icon to add picture</a:t>
            </a:r>
            <a:endParaRPr lang="sv-SE" dirty="0"/>
          </a:p>
        </p:txBody>
      </p:sp>
    </p:spTree>
    <p:extLst>
      <p:ext uri="{BB962C8B-B14F-4D97-AF65-F5344CB8AC3E}">
        <p14:creationId xmlns:p14="http://schemas.microsoft.com/office/powerpoint/2010/main" val="262563287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Bild">
    <p:bg>
      <p:bgRef idx="1001">
        <a:schemeClr val="bg1"/>
      </p:bgRef>
    </p:bg>
    <p:spTree>
      <p:nvGrpSpPr>
        <p:cNvPr id="1" name=""/>
        <p:cNvGrpSpPr/>
        <p:nvPr/>
      </p:nvGrpSpPr>
      <p:grpSpPr>
        <a:xfrm>
          <a:off x="0" y="0"/>
          <a:ext cx="0" cy="0"/>
          <a:chOff x="0" y="0"/>
          <a:chExt cx="0" cy="0"/>
        </a:xfrm>
      </p:grpSpPr>
      <p:sp>
        <p:nvSpPr>
          <p:cNvPr id="7" name="Platshållare för bild 13"/>
          <p:cNvSpPr>
            <a:spLocks noGrp="1"/>
          </p:cNvSpPr>
          <p:nvPr>
            <p:ph type="pic" sz="quarter" idx="15"/>
          </p:nvPr>
        </p:nvSpPr>
        <p:spPr>
          <a:xfrm>
            <a:off x="144680" y="3713332"/>
            <a:ext cx="4332374" cy="2382513"/>
          </a:xfrm>
        </p:spPr>
        <p:txBody>
          <a:bodyPr/>
          <a:lstStyle/>
          <a:p>
            <a:r>
              <a:rPr lang="en-US"/>
              <a:t>Click icon to add picture</a:t>
            </a:r>
            <a:endParaRPr lang="sv-SE" dirty="0"/>
          </a:p>
        </p:txBody>
      </p:sp>
      <p:sp>
        <p:nvSpPr>
          <p:cNvPr id="8" name="Platshållare för bild 13"/>
          <p:cNvSpPr>
            <a:spLocks noGrp="1"/>
          </p:cNvSpPr>
          <p:nvPr>
            <p:ph type="pic" sz="quarter" idx="16"/>
          </p:nvPr>
        </p:nvSpPr>
        <p:spPr>
          <a:xfrm>
            <a:off x="4677998" y="3713332"/>
            <a:ext cx="4316297" cy="2382513"/>
          </a:xfrm>
        </p:spPr>
        <p:txBody>
          <a:bodyPr/>
          <a:lstStyle/>
          <a:p>
            <a:r>
              <a:rPr lang="en-US"/>
              <a:t>Click icon to add picture</a:t>
            </a:r>
            <a:endParaRPr lang="sv-SE" dirty="0"/>
          </a:p>
        </p:txBody>
      </p:sp>
      <p:sp>
        <p:nvSpPr>
          <p:cNvPr id="9" name="Platshållare för bild 13"/>
          <p:cNvSpPr>
            <a:spLocks noGrp="1"/>
          </p:cNvSpPr>
          <p:nvPr>
            <p:ph type="pic" sz="quarter" idx="18"/>
          </p:nvPr>
        </p:nvSpPr>
        <p:spPr>
          <a:xfrm>
            <a:off x="144680" y="1157407"/>
            <a:ext cx="4332374" cy="2382513"/>
          </a:xfrm>
        </p:spPr>
        <p:txBody>
          <a:bodyPr/>
          <a:lstStyle/>
          <a:p>
            <a:r>
              <a:rPr lang="en-US"/>
              <a:t>Click icon to add picture</a:t>
            </a:r>
            <a:endParaRPr lang="sv-SE" dirty="0"/>
          </a:p>
        </p:txBody>
      </p:sp>
      <p:sp>
        <p:nvSpPr>
          <p:cNvPr id="10" name="Platshållare för bild 13"/>
          <p:cNvSpPr>
            <a:spLocks noGrp="1"/>
          </p:cNvSpPr>
          <p:nvPr>
            <p:ph type="pic" sz="quarter" idx="19"/>
          </p:nvPr>
        </p:nvSpPr>
        <p:spPr>
          <a:xfrm>
            <a:off x="4677998" y="1157407"/>
            <a:ext cx="4316297" cy="2382513"/>
          </a:xfrm>
        </p:spPr>
        <p:txBody>
          <a:bodyPr/>
          <a:lstStyle/>
          <a:p>
            <a:r>
              <a:rPr lang="en-US"/>
              <a:t>Click icon to add picture</a:t>
            </a:r>
            <a:endParaRPr lang="sv-SE" dirty="0"/>
          </a:p>
        </p:txBody>
      </p:sp>
      <p:sp>
        <p:nvSpPr>
          <p:cNvPr id="11" name="Platshållare för text 15"/>
          <p:cNvSpPr>
            <a:spLocks noGrp="1"/>
          </p:cNvSpPr>
          <p:nvPr>
            <p:ph type="body" sz="quarter" idx="13" hasCustomPrompt="1"/>
          </p:nvPr>
        </p:nvSpPr>
        <p:spPr>
          <a:xfrm>
            <a:off x="47267" y="6173787"/>
            <a:ext cx="8342131" cy="365125"/>
          </a:xfrm>
        </p:spPr>
        <p:txBody>
          <a:bodyPr>
            <a:noAutofit/>
          </a:bodyPr>
          <a:lstStyle>
            <a:lvl1pPr marL="0" indent="0">
              <a:buNone/>
              <a:defRPr sz="1600" b="0" i="0">
                <a:latin typeface="Arial"/>
                <a:cs typeface="Arial"/>
              </a:defRPr>
            </a:lvl1pPr>
            <a:lvl2pPr>
              <a:defRPr sz="1600" b="0" i="0">
                <a:latin typeface="Arial Narrow"/>
                <a:cs typeface="Arial Narrow"/>
              </a:defRPr>
            </a:lvl2pPr>
            <a:lvl3pPr>
              <a:defRPr sz="1600" b="0" i="0">
                <a:latin typeface="Arial Narrow"/>
                <a:cs typeface="Arial Narrow"/>
              </a:defRPr>
            </a:lvl3pPr>
            <a:lvl4pPr>
              <a:defRPr sz="1600" b="0" i="0">
                <a:latin typeface="Arial Narrow"/>
                <a:cs typeface="Arial Narrow"/>
              </a:defRPr>
            </a:lvl4pPr>
            <a:lvl5pPr>
              <a:defRPr sz="1600" b="0" i="0">
                <a:latin typeface="Arial Narrow"/>
                <a:cs typeface="Arial Narrow"/>
              </a:defRPr>
            </a:lvl5pPr>
          </a:lstStyle>
          <a:p>
            <a:pPr lvl="0"/>
            <a:r>
              <a:rPr lang="sv-SE" dirty="0"/>
              <a:t>Bildtext</a:t>
            </a:r>
          </a:p>
        </p:txBody>
      </p:sp>
    </p:spTree>
    <p:extLst>
      <p:ext uri="{BB962C8B-B14F-4D97-AF65-F5344CB8AC3E}">
        <p14:creationId xmlns:p14="http://schemas.microsoft.com/office/powerpoint/2010/main" val="413681275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Mellanrubrik">
    <p:spTree>
      <p:nvGrpSpPr>
        <p:cNvPr id="1" name=""/>
        <p:cNvGrpSpPr/>
        <p:nvPr/>
      </p:nvGrpSpPr>
      <p:grpSpPr>
        <a:xfrm>
          <a:off x="0" y="0"/>
          <a:ext cx="0" cy="0"/>
          <a:chOff x="0" y="0"/>
          <a:chExt cx="0" cy="0"/>
        </a:xfrm>
      </p:grpSpPr>
      <p:sp>
        <p:nvSpPr>
          <p:cNvPr id="7" name="Platshållare för sidfot 5"/>
          <p:cNvSpPr>
            <a:spLocks noGrp="1"/>
          </p:cNvSpPr>
          <p:nvPr>
            <p:ph type="ftr" sz="quarter" idx="11"/>
          </p:nvPr>
        </p:nvSpPr>
        <p:spPr>
          <a:xfrm>
            <a:off x="457200" y="6356350"/>
            <a:ext cx="2895600" cy="365125"/>
          </a:xfrm>
        </p:spPr>
        <p:txBody>
          <a:bodyPr/>
          <a:lstStyle>
            <a:lvl1pPr algn="l">
              <a:defRPr/>
            </a:lvl1pPr>
          </a:lstStyle>
          <a:p>
            <a:endParaRPr lang="sv-SE"/>
          </a:p>
        </p:txBody>
      </p:sp>
      <p:sp>
        <p:nvSpPr>
          <p:cNvPr id="9" name="Rubrik 1"/>
          <p:cNvSpPr>
            <a:spLocks noGrp="1"/>
          </p:cNvSpPr>
          <p:nvPr>
            <p:ph type="title" hasCustomPrompt="1"/>
          </p:nvPr>
        </p:nvSpPr>
        <p:spPr>
          <a:xfrm>
            <a:off x="441700" y="2294194"/>
            <a:ext cx="8229600" cy="1999225"/>
          </a:xfrm>
        </p:spPr>
        <p:txBody>
          <a:bodyPr anchor="ctr"/>
          <a:lstStyle>
            <a:lvl1pPr algn="ctr">
              <a:defRPr>
                <a:solidFill>
                  <a:schemeClr val="tx1"/>
                </a:solidFill>
              </a:defRPr>
            </a:lvl1pPr>
          </a:lstStyle>
          <a:p>
            <a:r>
              <a:rPr lang="sv-SE" dirty="0"/>
              <a:t>Klicka här för att ändra rubrik</a:t>
            </a:r>
          </a:p>
        </p:txBody>
      </p:sp>
    </p:spTree>
    <p:extLst>
      <p:ext uri="{BB962C8B-B14F-4D97-AF65-F5344CB8AC3E}">
        <p14:creationId xmlns:p14="http://schemas.microsoft.com/office/powerpoint/2010/main" val="2857912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om sida">
    <p:spTree>
      <p:nvGrpSpPr>
        <p:cNvPr id="1" name=""/>
        <p:cNvGrpSpPr/>
        <p:nvPr/>
      </p:nvGrpSpPr>
      <p:grpSpPr>
        <a:xfrm>
          <a:off x="0" y="0"/>
          <a:ext cx="0" cy="0"/>
          <a:chOff x="0" y="0"/>
          <a:chExt cx="0" cy="0"/>
        </a:xfrm>
      </p:grpSpPr>
      <p:sp>
        <p:nvSpPr>
          <p:cNvPr id="7" name="Platshållare för sidfot 5"/>
          <p:cNvSpPr>
            <a:spLocks noGrp="1"/>
          </p:cNvSpPr>
          <p:nvPr>
            <p:ph type="ftr" sz="quarter" idx="11"/>
          </p:nvPr>
        </p:nvSpPr>
        <p:spPr>
          <a:xfrm>
            <a:off x="457200" y="6356350"/>
            <a:ext cx="2895600" cy="365125"/>
          </a:xfrm>
        </p:spPr>
        <p:txBody>
          <a:bodyPr/>
          <a:lstStyle>
            <a:lvl1pPr algn="l">
              <a:defRPr/>
            </a:lvl1pPr>
          </a:lstStyle>
          <a:p>
            <a:endParaRPr lang="sv-SE"/>
          </a:p>
        </p:txBody>
      </p:sp>
    </p:spTree>
    <p:extLst>
      <p:ext uri="{BB962C8B-B14F-4D97-AF65-F5344CB8AC3E}">
        <p14:creationId xmlns:p14="http://schemas.microsoft.com/office/powerpoint/2010/main" val="4012267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Ingen logotyp">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992483"/>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Rubrik och innehåll (Svart)">
    <p:bg>
      <p:bgRef idx="1001">
        <a:schemeClr val="bg2"/>
      </p:bgRef>
    </p:bg>
    <p:spTree>
      <p:nvGrpSpPr>
        <p:cNvPr id="1" name=""/>
        <p:cNvGrpSpPr/>
        <p:nvPr/>
      </p:nvGrpSpPr>
      <p:grpSpPr>
        <a:xfrm>
          <a:off x="0" y="0"/>
          <a:ext cx="0" cy="0"/>
          <a:chOff x="0" y="0"/>
          <a:chExt cx="0" cy="0"/>
        </a:xfrm>
      </p:grpSpPr>
      <p:sp>
        <p:nvSpPr>
          <p:cNvPr id="7" name="Platshållare för sidfot 5"/>
          <p:cNvSpPr>
            <a:spLocks noGrp="1"/>
          </p:cNvSpPr>
          <p:nvPr>
            <p:ph type="ftr" sz="quarter" idx="11"/>
          </p:nvPr>
        </p:nvSpPr>
        <p:spPr>
          <a:xfrm>
            <a:off x="457200" y="6356350"/>
            <a:ext cx="2895600" cy="365125"/>
          </a:xfrm>
        </p:spPr>
        <p:txBody>
          <a:bodyPr/>
          <a:lstStyle>
            <a:lvl1pPr algn="l">
              <a:defRPr>
                <a:solidFill>
                  <a:schemeClr val="accent5"/>
                </a:solidFill>
              </a:defRPr>
            </a:lvl1pPr>
          </a:lstStyle>
          <a:p>
            <a:endParaRPr lang="sv-SE"/>
          </a:p>
        </p:txBody>
      </p:sp>
      <p:sp>
        <p:nvSpPr>
          <p:cNvPr id="13" name="Rubrik 1"/>
          <p:cNvSpPr>
            <a:spLocks noGrp="1"/>
          </p:cNvSpPr>
          <p:nvPr>
            <p:ph type="title" hasCustomPrompt="1"/>
          </p:nvPr>
        </p:nvSpPr>
        <p:spPr>
          <a:xfrm>
            <a:off x="457200" y="1450350"/>
            <a:ext cx="8229600" cy="802388"/>
          </a:xfrm>
        </p:spPr>
        <p:txBody>
          <a:bodyPr/>
          <a:lstStyle/>
          <a:p>
            <a:r>
              <a:rPr lang="sv-SE" dirty="0"/>
              <a:t>Klicka här för att ändra rubrik</a:t>
            </a:r>
          </a:p>
        </p:txBody>
      </p:sp>
      <p:sp>
        <p:nvSpPr>
          <p:cNvPr id="14" name="Platshållare för innehåll 2"/>
          <p:cNvSpPr>
            <a:spLocks noGrp="1"/>
          </p:cNvSpPr>
          <p:nvPr>
            <p:ph idx="1" hasCustomPrompt="1"/>
          </p:nvPr>
        </p:nvSpPr>
        <p:spPr>
          <a:xfrm>
            <a:off x="457200" y="2252738"/>
            <a:ext cx="8229600" cy="3873425"/>
          </a:xfrm>
        </p:spPr>
        <p:txBody>
          <a:bodyPr/>
          <a:lstStyle/>
          <a:p>
            <a:pPr lvl="0"/>
            <a:r>
              <a:rPr lang="sv-SE" dirty="0"/>
              <a:t>Klicka här för att ändra brödtexten</a:t>
            </a:r>
          </a:p>
          <a:p>
            <a:pPr lvl="1"/>
            <a:r>
              <a:rPr lang="sv-SE" dirty="0"/>
              <a:t>Nivå två</a:t>
            </a:r>
          </a:p>
          <a:p>
            <a:pPr lvl="2"/>
            <a:r>
              <a:rPr lang="sv-SE" dirty="0"/>
              <a:t>Nivå tre</a:t>
            </a:r>
          </a:p>
        </p:txBody>
      </p:sp>
      <p:pic>
        <p:nvPicPr>
          <p:cNvPr id="6" name="Bildobjekt 5" descr="slu_logo_vit.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40913" cy="940913"/>
          </a:xfrm>
          <a:prstGeom prst="rect">
            <a:avLst/>
          </a:prstGeom>
        </p:spPr>
      </p:pic>
      <p:pic>
        <p:nvPicPr>
          <p:cNvPr id="8" name="Bildobjekt 7" descr="slu_logo_vit.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40913" cy="940913"/>
          </a:xfrm>
          <a:prstGeom prst="rect">
            <a:avLst/>
          </a:prstGeom>
        </p:spPr>
      </p:pic>
      <p:pic>
        <p:nvPicPr>
          <p:cNvPr id="9" name="Bildobjekt 8" descr="slu_logo_vit.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40913" cy="940913"/>
          </a:xfrm>
          <a:prstGeom prst="rect">
            <a:avLst/>
          </a:prstGeom>
        </p:spPr>
      </p:pic>
    </p:spTree>
    <p:extLst>
      <p:ext uri="{BB962C8B-B14F-4D97-AF65-F5344CB8AC3E}">
        <p14:creationId xmlns:p14="http://schemas.microsoft.com/office/powerpoint/2010/main" val="208899905"/>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tart 2">
    <p:spTree>
      <p:nvGrpSpPr>
        <p:cNvPr id="1" name=""/>
        <p:cNvGrpSpPr/>
        <p:nvPr/>
      </p:nvGrpSpPr>
      <p:grpSpPr>
        <a:xfrm>
          <a:off x="0" y="0"/>
          <a:ext cx="0" cy="0"/>
          <a:chOff x="0" y="0"/>
          <a:chExt cx="0" cy="0"/>
        </a:xfrm>
      </p:grpSpPr>
      <p:sp>
        <p:nvSpPr>
          <p:cNvPr id="9" name="Rektangel 8"/>
          <p:cNvSpPr/>
          <p:nvPr/>
        </p:nvSpPr>
        <p:spPr>
          <a:xfrm>
            <a:off x="0" y="1739900"/>
            <a:ext cx="9144000" cy="5118100"/>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ln>
                <a:noFill/>
              </a:ln>
            </a:endParaRPr>
          </a:p>
        </p:txBody>
      </p:sp>
      <p:sp>
        <p:nvSpPr>
          <p:cNvPr id="10" name="Rektangel 9"/>
          <p:cNvSpPr/>
          <p:nvPr/>
        </p:nvSpPr>
        <p:spPr>
          <a:xfrm>
            <a:off x="0" y="0"/>
            <a:ext cx="9144000" cy="1739900"/>
          </a:xfrm>
          <a:prstGeom prst="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n>
                <a:noFill/>
              </a:ln>
            </a:endParaRPr>
          </a:p>
        </p:txBody>
      </p:sp>
      <p:pic>
        <p:nvPicPr>
          <p:cNvPr id="11" name="Bildobjekt 10" descr="slu_logo_hake_rgb.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3898900" cy="1739900"/>
          </a:xfrm>
          <a:prstGeom prst="rect">
            <a:avLst/>
          </a:prstGeom>
        </p:spPr>
      </p:pic>
      <p:sp>
        <p:nvSpPr>
          <p:cNvPr id="8" name="Rektangel 7"/>
          <p:cNvSpPr/>
          <p:nvPr/>
        </p:nvSpPr>
        <p:spPr>
          <a:xfrm>
            <a:off x="0" y="0"/>
            <a:ext cx="9144000" cy="1739900"/>
          </a:xfrm>
          <a:prstGeom prst="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n>
                <a:noFill/>
              </a:ln>
            </a:endParaRPr>
          </a:p>
        </p:txBody>
      </p:sp>
      <p:pic>
        <p:nvPicPr>
          <p:cNvPr id="14" name="Bildobjekt 13" descr="slu_logo_hake_rgb.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3898900" cy="1739900"/>
          </a:xfrm>
          <a:prstGeom prst="rect">
            <a:avLst/>
          </a:prstGeom>
        </p:spPr>
      </p:pic>
      <p:sp>
        <p:nvSpPr>
          <p:cNvPr id="13" name="Rektangel 12"/>
          <p:cNvSpPr/>
          <p:nvPr/>
        </p:nvSpPr>
        <p:spPr>
          <a:xfrm>
            <a:off x="0" y="0"/>
            <a:ext cx="9144000" cy="1739900"/>
          </a:xfrm>
          <a:prstGeom prst="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n>
                <a:noFill/>
              </a:ln>
            </a:endParaRPr>
          </a:p>
        </p:txBody>
      </p:sp>
      <p:pic>
        <p:nvPicPr>
          <p:cNvPr id="15" name="Bildobjekt 14" descr="slu_logo_hake_rgb.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3898900" cy="1739900"/>
          </a:xfrm>
          <a:prstGeom prst="rect">
            <a:avLst/>
          </a:prstGeom>
        </p:spPr>
      </p:pic>
      <p:sp>
        <p:nvSpPr>
          <p:cNvPr id="16" name="Rubrik 1"/>
          <p:cNvSpPr>
            <a:spLocks noGrp="1"/>
          </p:cNvSpPr>
          <p:nvPr>
            <p:ph type="ctrTitle" hasCustomPrompt="1"/>
          </p:nvPr>
        </p:nvSpPr>
        <p:spPr>
          <a:xfrm>
            <a:off x="1184178" y="3039392"/>
            <a:ext cx="7673510" cy="1470025"/>
          </a:xfrm>
        </p:spPr>
        <p:txBody>
          <a:bodyPr anchor="b"/>
          <a:lstStyle>
            <a:lvl1pPr>
              <a:defRPr b="0" cap="none" spc="0">
                <a:ln w="18415" cmpd="sng">
                  <a:noFill/>
                  <a:prstDash val="solid"/>
                </a:ln>
                <a:solidFill>
                  <a:srgbClr val="FFFFFF"/>
                </a:solidFill>
                <a:effectLst/>
              </a:defRPr>
            </a:lvl1pPr>
          </a:lstStyle>
          <a:p>
            <a:r>
              <a:rPr lang="sv-SE" dirty="0"/>
              <a:t>Klicka här för att ändra rubrik</a:t>
            </a:r>
          </a:p>
        </p:txBody>
      </p:sp>
      <p:sp>
        <p:nvSpPr>
          <p:cNvPr id="17" name="Underrubrik 2"/>
          <p:cNvSpPr>
            <a:spLocks noGrp="1"/>
          </p:cNvSpPr>
          <p:nvPr>
            <p:ph type="subTitle" idx="1"/>
          </p:nvPr>
        </p:nvSpPr>
        <p:spPr>
          <a:xfrm>
            <a:off x="1191364" y="4509417"/>
            <a:ext cx="7678959" cy="988612"/>
          </a:xfrm>
        </p:spPr>
        <p:txBody>
          <a:bodyPr anchor="t">
            <a:normAutofit/>
          </a:bodyPr>
          <a:lstStyle>
            <a:lvl1pPr marL="0" indent="0" algn="l">
              <a:buNone/>
              <a:defRPr sz="2000" b="0" i="0" cap="none" spc="0">
                <a:ln w="18415" cmpd="sng">
                  <a:noFill/>
                  <a:prstDash val="solid"/>
                </a:ln>
                <a:solidFill>
                  <a:srgbClr val="FFFFFF"/>
                </a:solidFill>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dirty="0"/>
          </a:p>
        </p:txBody>
      </p:sp>
      <p:sp>
        <p:nvSpPr>
          <p:cNvPr id="18" name="Rektangel 17"/>
          <p:cNvSpPr/>
          <p:nvPr userDrawn="1"/>
        </p:nvSpPr>
        <p:spPr>
          <a:xfrm>
            <a:off x="0" y="0"/>
            <a:ext cx="9144000" cy="1739900"/>
          </a:xfrm>
          <a:prstGeom prst="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n>
                <a:noFill/>
              </a:ln>
            </a:endParaRPr>
          </a:p>
        </p:txBody>
      </p:sp>
      <p:pic>
        <p:nvPicPr>
          <p:cNvPr id="19" name="Bildobjekt 18" descr="slu_logo_hake_rgb.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3898900" cy="1739900"/>
          </a:xfrm>
          <a:prstGeom prst="rect">
            <a:avLst/>
          </a:prstGeom>
        </p:spPr>
      </p:pic>
    </p:spTree>
    <p:extLst>
      <p:ext uri="{BB962C8B-B14F-4D97-AF65-F5344CB8AC3E}">
        <p14:creationId xmlns:p14="http://schemas.microsoft.com/office/powerpoint/2010/main" val="37762062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Hög Rubrik (endast 1 rad) och innehåll (Svart)">
    <p:bg>
      <p:bgRef idx="1001">
        <a:schemeClr val="bg2"/>
      </p:bgRef>
    </p:bg>
    <p:spTree>
      <p:nvGrpSpPr>
        <p:cNvPr id="1" name=""/>
        <p:cNvGrpSpPr/>
        <p:nvPr/>
      </p:nvGrpSpPr>
      <p:grpSpPr>
        <a:xfrm>
          <a:off x="0" y="0"/>
          <a:ext cx="0" cy="0"/>
          <a:chOff x="0" y="0"/>
          <a:chExt cx="0" cy="0"/>
        </a:xfrm>
      </p:grpSpPr>
      <p:sp>
        <p:nvSpPr>
          <p:cNvPr id="6" name="Rubrik 1"/>
          <p:cNvSpPr>
            <a:spLocks noGrp="1"/>
          </p:cNvSpPr>
          <p:nvPr>
            <p:ph type="title" hasCustomPrompt="1"/>
          </p:nvPr>
        </p:nvSpPr>
        <p:spPr>
          <a:xfrm>
            <a:off x="457200" y="969840"/>
            <a:ext cx="8229600" cy="802388"/>
          </a:xfrm>
        </p:spPr>
        <p:txBody>
          <a:bodyPr/>
          <a:lstStyle/>
          <a:p>
            <a:r>
              <a:rPr lang="sv-SE" dirty="0"/>
              <a:t>Klicka här för att ändra rubrik</a:t>
            </a:r>
          </a:p>
        </p:txBody>
      </p:sp>
      <p:sp>
        <p:nvSpPr>
          <p:cNvPr id="8" name="Platshållare för innehåll 2"/>
          <p:cNvSpPr>
            <a:spLocks noGrp="1"/>
          </p:cNvSpPr>
          <p:nvPr>
            <p:ph idx="1" hasCustomPrompt="1"/>
          </p:nvPr>
        </p:nvSpPr>
        <p:spPr>
          <a:xfrm>
            <a:off x="457200" y="1772228"/>
            <a:ext cx="8229600" cy="4353935"/>
          </a:xfrm>
        </p:spPr>
        <p:txBody>
          <a:bodyPr/>
          <a:lstStyle/>
          <a:p>
            <a:pPr lvl="0"/>
            <a:r>
              <a:rPr lang="sv-SE" dirty="0"/>
              <a:t>Klicka här för att ändra brödtexten</a:t>
            </a:r>
          </a:p>
          <a:p>
            <a:pPr lvl="1"/>
            <a:r>
              <a:rPr lang="sv-SE" dirty="0"/>
              <a:t>Nivå två</a:t>
            </a:r>
          </a:p>
          <a:p>
            <a:pPr lvl="2"/>
            <a:r>
              <a:rPr lang="sv-SE" dirty="0"/>
              <a:t>Nivå tre</a:t>
            </a:r>
          </a:p>
        </p:txBody>
      </p:sp>
      <p:sp>
        <p:nvSpPr>
          <p:cNvPr id="9" name="Platshållare för sidfot 5"/>
          <p:cNvSpPr>
            <a:spLocks noGrp="1"/>
          </p:cNvSpPr>
          <p:nvPr>
            <p:ph type="ftr" sz="quarter" idx="11"/>
          </p:nvPr>
        </p:nvSpPr>
        <p:spPr>
          <a:xfrm>
            <a:off x="457200" y="6356350"/>
            <a:ext cx="2895600" cy="365125"/>
          </a:xfrm>
        </p:spPr>
        <p:txBody>
          <a:bodyPr/>
          <a:lstStyle>
            <a:lvl1pPr algn="l">
              <a:defRPr/>
            </a:lvl1pPr>
          </a:lstStyle>
          <a:p>
            <a:endParaRPr lang="sv-SE"/>
          </a:p>
        </p:txBody>
      </p:sp>
      <p:pic>
        <p:nvPicPr>
          <p:cNvPr id="7" name="Bildobjekt 6" descr="slu_logo_vit.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40913" cy="940913"/>
          </a:xfrm>
          <a:prstGeom prst="rect">
            <a:avLst/>
          </a:prstGeom>
        </p:spPr>
      </p:pic>
      <p:pic>
        <p:nvPicPr>
          <p:cNvPr id="10" name="Bildobjekt 9" descr="slu_logo_vit.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40913" cy="940913"/>
          </a:xfrm>
          <a:prstGeom prst="rect">
            <a:avLst/>
          </a:prstGeom>
        </p:spPr>
      </p:pic>
      <p:pic>
        <p:nvPicPr>
          <p:cNvPr id="11" name="Bildobjekt 10" descr="slu_logo_vit.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40913" cy="940913"/>
          </a:xfrm>
          <a:prstGeom prst="rect">
            <a:avLst/>
          </a:prstGeom>
        </p:spPr>
      </p:pic>
    </p:spTree>
    <p:extLst>
      <p:ext uri="{BB962C8B-B14F-4D97-AF65-F5344CB8AC3E}">
        <p14:creationId xmlns:p14="http://schemas.microsoft.com/office/powerpoint/2010/main" val="408754927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Hög Rubrik (endast 1 rad) och 2 innehåll (Svart)">
    <p:bg>
      <p:bgRef idx="1001">
        <a:schemeClr val="bg2"/>
      </p:bgRef>
    </p:bg>
    <p:spTree>
      <p:nvGrpSpPr>
        <p:cNvPr id="1" name=""/>
        <p:cNvGrpSpPr/>
        <p:nvPr/>
      </p:nvGrpSpPr>
      <p:grpSpPr>
        <a:xfrm>
          <a:off x="0" y="0"/>
          <a:ext cx="0" cy="0"/>
          <a:chOff x="0" y="0"/>
          <a:chExt cx="0" cy="0"/>
        </a:xfrm>
      </p:grpSpPr>
      <p:sp>
        <p:nvSpPr>
          <p:cNvPr id="9" name="Platshållare för sidfot 5"/>
          <p:cNvSpPr>
            <a:spLocks noGrp="1"/>
          </p:cNvSpPr>
          <p:nvPr>
            <p:ph type="ftr" sz="quarter" idx="11"/>
          </p:nvPr>
        </p:nvSpPr>
        <p:spPr>
          <a:xfrm>
            <a:off x="457200" y="6330253"/>
            <a:ext cx="2895600" cy="365125"/>
          </a:xfrm>
        </p:spPr>
        <p:txBody>
          <a:bodyPr/>
          <a:lstStyle>
            <a:lvl1pPr algn="l">
              <a:defRPr/>
            </a:lvl1pPr>
          </a:lstStyle>
          <a:p>
            <a:endParaRPr lang="sv-SE" dirty="0"/>
          </a:p>
        </p:txBody>
      </p:sp>
      <p:sp>
        <p:nvSpPr>
          <p:cNvPr id="7" name="Rubrik 1"/>
          <p:cNvSpPr>
            <a:spLocks noGrp="1"/>
          </p:cNvSpPr>
          <p:nvPr>
            <p:ph type="title" hasCustomPrompt="1"/>
          </p:nvPr>
        </p:nvSpPr>
        <p:spPr>
          <a:xfrm>
            <a:off x="457200" y="969840"/>
            <a:ext cx="8229600" cy="802388"/>
          </a:xfrm>
        </p:spPr>
        <p:txBody>
          <a:bodyPr/>
          <a:lstStyle/>
          <a:p>
            <a:r>
              <a:rPr lang="sv-SE" dirty="0"/>
              <a:t>Klicka här för att ändra rubrik</a:t>
            </a:r>
          </a:p>
        </p:txBody>
      </p:sp>
      <p:sp>
        <p:nvSpPr>
          <p:cNvPr id="10" name="Platshållare för innehåll 2"/>
          <p:cNvSpPr>
            <a:spLocks noGrp="1"/>
          </p:cNvSpPr>
          <p:nvPr>
            <p:ph idx="1" hasCustomPrompt="1"/>
          </p:nvPr>
        </p:nvSpPr>
        <p:spPr>
          <a:xfrm>
            <a:off x="457200" y="1844824"/>
            <a:ext cx="4042792" cy="4409145"/>
          </a:xfrm>
        </p:spPr>
        <p:txBody>
          <a:bodyPr/>
          <a:lstStyle>
            <a:lvl1pPr>
              <a:defRPr baseline="0"/>
            </a:lvl1pPr>
          </a:lstStyle>
          <a:p>
            <a:pPr lvl="0"/>
            <a:r>
              <a:rPr lang="sv-SE" dirty="0"/>
              <a:t>Klicka här för att ändra brödtexten</a:t>
            </a:r>
          </a:p>
          <a:p>
            <a:pPr lvl="1"/>
            <a:r>
              <a:rPr lang="sv-SE" dirty="0"/>
              <a:t>Nivå två</a:t>
            </a:r>
          </a:p>
          <a:p>
            <a:pPr lvl="2"/>
            <a:r>
              <a:rPr lang="sv-SE" dirty="0"/>
              <a:t>Nivå tre</a:t>
            </a:r>
          </a:p>
        </p:txBody>
      </p:sp>
      <p:sp>
        <p:nvSpPr>
          <p:cNvPr id="11" name="Platshållare för innehåll 2"/>
          <p:cNvSpPr>
            <a:spLocks noGrp="1"/>
          </p:cNvSpPr>
          <p:nvPr>
            <p:ph idx="12" hasCustomPrompt="1"/>
          </p:nvPr>
        </p:nvSpPr>
        <p:spPr>
          <a:xfrm>
            <a:off x="4648200" y="1844824"/>
            <a:ext cx="4042792" cy="4409145"/>
          </a:xfrm>
        </p:spPr>
        <p:txBody>
          <a:bodyPr/>
          <a:lstStyle/>
          <a:p>
            <a:pPr lvl="0"/>
            <a:r>
              <a:rPr lang="sv-SE" dirty="0"/>
              <a:t>Klicka här för att ändra brödtexten</a:t>
            </a:r>
          </a:p>
          <a:p>
            <a:pPr lvl="1"/>
            <a:r>
              <a:rPr lang="sv-SE" dirty="0"/>
              <a:t>Nivå två</a:t>
            </a:r>
          </a:p>
          <a:p>
            <a:pPr lvl="2"/>
            <a:r>
              <a:rPr lang="sv-SE" dirty="0"/>
              <a:t>Nivå tre</a:t>
            </a:r>
          </a:p>
        </p:txBody>
      </p:sp>
      <p:pic>
        <p:nvPicPr>
          <p:cNvPr id="8" name="Bildobjekt 7" descr="slu_logo_vit.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40913" cy="940913"/>
          </a:xfrm>
          <a:prstGeom prst="rect">
            <a:avLst/>
          </a:prstGeom>
        </p:spPr>
      </p:pic>
      <p:pic>
        <p:nvPicPr>
          <p:cNvPr id="12" name="Bildobjekt 11" descr="slu_logo_vit.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40913" cy="940913"/>
          </a:xfrm>
          <a:prstGeom prst="rect">
            <a:avLst/>
          </a:prstGeom>
        </p:spPr>
      </p:pic>
      <p:pic>
        <p:nvPicPr>
          <p:cNvPr id="13" name="Bildobjekt 12" descr="slu_logo_vit.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40913" cy="940913"/>
          </a:xfrm>
          <a:prstGeom prst="rect">
            <a:avLst/>
          </a:prstGeom>
        </p:spPr>
      </p:pic>
    </p:spTree>
    <p:extLst>
      <p:ext uri="{BB962C8B-B14F-4D97-AF65-F5344CB8AC3E}">
        <p14:creationId xmlns:p14="http://schemas.microsoft.com/office/powerpoint/2010/main" val="642913505"/>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Rubrik och två innehållsdelar (Svart)">
    <p:bg>
      <p:bgRef idx="1001">
        <a:schemeClr val="bg2"/>
      </p:bgRef>
    </p:bg>
    <p:spTree>
      <p:nvGrpSpPr>
        <p:cNvPr id="1" name=""/>
        <p:cNvGrpSpPr/>
        <p:nvPr/>
      </p:nvGrpSpPr>
      <p:grpSpPr>
        <a:xfrm>
          <a:off x="0" y="0"/>
          <a:ext cx="0" cy="0"/>
          <a:chOff x="0" y="0"/>
          <a:chExt cx="0" cy="0"/>
        </a:xfrm>
      </p:grpSpPr>
      <p:sp>
        <p:nvSpPr>
          <p:cNvPr id="14" name="Platshållare för innehåll 2"/>
          <p:cNvSpPr>
            <a:spLocks noGrp="1"/>
          </p:cNvSpPr>
          <p:nvPr>
            <p:ph idx="1" hasCustomPrompt="1"/>
          </p:nvPr>
        </p:nvSpPr>
        <p:spPr>
          <a:xfrm>
            <a:off x="457200" y="2316285"/>
            <a:ext cx="4038600" cy="3937684"/>
          </a:xfrm>
        </p:spPr>
        <p:txBody>
          <a:bodyPr/>
          <a:lstStyle>
            <a:lvl1pPr>
              <a:defRPr baseline="0"/>
            </a:lvl1pPr>
          </a:lstStyle>
          <a:p>
            <a:pPr lvl="0"/>
            <a:r>
              <a:rPr lang="sv-SE" dirty="0"/>
              <a:t>Klicka här för att ändra brödtexten</a:t>
            </a:r>
          </a:p>
          <a:p>
            <a:pPr lvl="1"/>
            <a:r>
              <a:rPr lang="sv-SE" dirty="0"/>
              <a:t>Nivå två</a:t>
            </a:r>
          </a:p>
          <a:p>
            <a:pPr lvl="2"/>
            <a:r>
              <a:rPr lang="sv-SE" dirty="0"/>
              <a:t>Nivå tre</a:t>
            </a:r>
          </a:p>
        </p:txBody>
      </p:sp>
      <p:sp>
        <p:nvSpPr>
          <p:cNvPr id="15" name="Platshållare för innehåll 2"/>
          <p:cNvSpPr>
            <a:spLocks noGrp="1"/>
          </p:cNvSpPr>
          <p:nvPr>
            <p:ph idx="12" hasCustomPrompt="1"/>
          </p:nvPr>
        </p:nvSpPr>
        <p:spPr>
          <a:xfrm>
            <a:off x="4648200" y="2316285"/>
            <a:ext cx="4038600" cy="3937684"/>
          </a:xfrm>
        </p:spPr>
        <p:txBody>
          <a:bodyPr/>
          <a:lstStyle/>
          <a:p>
            <a:pPr lvl="0"/>
            <a:r>
              <a:rPr lang="sv-SE" dirty="0"/>
              <a:t>Klicka här för att ändra brödtexten</a:t>
            </a:r>
          </a:p>
          <a:p>
            <a:pPr lvl="1"/>
            <a:r>
              <a:rPr lang="sv-SE" dirty="0"/>
              <a:t>Nivå två</a:t>
            </a:r>
          </a:p>
          <a:p>
            <a:pPr lvl="2"/>
            <a:r>
              <a:rPr lang="sv-SE" dirty="0"/>
              <a:t>Nivå tre</a:t>
            </a:r>
          </a:p>
        </p:txBody>
      </p:sp>
      <p:sp>
        <p:nvSpPr>
          <p:cNvPr id="16" name="Rubrik 1"/>
          <p:cNvSpPr>
            <a:spLocks noGrp="1"/>
          </p:cNvSpPr>
          <p:nvPr>
            <p:ph type="title" hasCustomPrompt="1"/>
          </p:nvPr>
        </p:nvSpPr>
        <p:spPr>
          <a:xfrm>
            <a:off x="457200" y="1450350"/>
            <a:ext cx="8229600" cy="802388"/>
          </a:xfrm>
        </p:spPr>
        <p:txBody>
          <a:bodyPr/>
          <a:lstStyle/>
          <a:p>
            <a:r>
              <a:rPr lang="sv-SE" dirty="0"/>
              <a:t>Klicka här för att ändra rubrik</a:t>
            </a:r>
          </a:p>
        </p:txBody>
      </p:sp>
      <p:pic>
        <p:nvPicPr>
          <p:cNvPr id="7" name="Bildobjekt 6" descr="slu_logo_vit.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40913" cy="940913"/>
          </a:xfrm>
          <a:prstGeom prst="rect">
            <a:avLst/>
          </a:prstGeom>
        </p:spPr>
      </p:pic>
      <p:pic>
        <p:nvPicPr>
          <p:cNvPr id="8" name="Bildobjekt 7" descr="slu_logo_vit.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40913" cy="940913"/>
          </a:xfrm>
          <a:prstGeom prst="rect">
            <a:avLst/>
          </a:prstGeom>
        </p:spPr>
      </p:pic>
      <p:pic>
        <p:nvPicPr>
          <p:cNvPr id="9" name="Bildobjekt 8" descr="slu_logo_vit.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40913" cy="940913"/>
          </a:xfrm>
          <a:prstGeom prst="rect">
            <a:avLst/>
          </a:prstGeom>
        </p:spPr>
      </p:pic>
      <p:sp>
        <p:nvSpPr>
          <p:cNvPr id="10" name="Platshållare för sidfot 5"/>
          <p:cNvSpPr>
            <a:spLocks noGrp="1"/>
          </p:cNvSpPr>
          <p:nvPr>
            <p:ph type="ftr" sz="quarter" idx="11"/>
          </p:nvPr>
        </p:nvSpPr>
        <p:spPr>
          <a:xfrm>
            <a:off x="457200" y="6330253"/>
            <a:ext cx="2895600" cy="365125"/>
          </a:xfrm>
        </p:spPr>
        <p:txBody>
          <a:bodyPr/>
          <a:lstStyle>
            <a:lvl1pPr algn="l">
              <a:defRPr/>
            </a:lvl1pPr>
          </a:lstStyle>
          <a:p>
            <a:endParaRPr lang="sv-SE" dirty="0"/>
          </a:p>
        </p:txBody>
      </p:sp>
    </p:spTree>
    <p:extLst>
      <p:ext uri="{BB962C8B-B14F-4D97-AF65-F5344CB8AC3E}">
        <p14:creationId xmlns:p14="http://schemas.microsoft.com/office/powerpoint/2010/main" val="3163449667"/>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ild med rubrik (Svart)">
    <p:bg>
      <p:bgRef idx="1001">
        <a:schemeClr val="bg2"/>
      </p:bgRef>
    </p:bg>
    <p:spTree>
      <p:nvGrpSpPr>
        <p:cNvPr id="1" name=""/>
        <p:cNvGrpSpPr/>
        <p:nvPr/>
      </p:nvGrpSpPr>
      <p:grpSpPr>
        <a:xfrm>
          <a:off x="0" y="0"/>
          <a:ext cx="0" cy="0"/>
          <a:chOff x="0" y="0"/>
          <a:chExt cx="0" cy="0"/>
        </a:xfrm>
      </p:grpSpPr>
      <p:sp>
        <p:nvSpPr>
          <p:cNvPr id="10" name="Platshållare för bild 13"/>
          <p:cNvSpPr>
            <a:spLocks noGrp="1"/>
          </p:cNvSpPr>
          <p:nvPr>
            <p:ph type="pic" sz="quarter" idx="12"/>
          </p:nvPr>
        </p:nvSpPr>
        <p:spPr>
          <a:xfrm>
            <a:off x="457200" y="2252738"/>
            <a:ext cx="8229600" cy="3851094"/>
          </a:xfrm>
        </p:spPr>
        <p:txBody>
          <a:bodyPr/>
          <a:lstStyle/>
          <a:p>
            <a:r>
              <a:rPr lang="en-US"/>
              <a:t>Click icon to add picture</a:t>
            </a:r>
            <a:endParaRPr lang="sv-SE" dirty="0"/>
          </a:p>
        </p:txBody>
      </p:sp>
      <p:sp>
        <p:nvSpPr>
          <p:cNvPr id="11" name="Platshållare för text 15"/>
          <p:cNvSpPr>
            <a:spLocks noGrp="1"/>
          </p:cNvSpPr>
          <p:nvPr>
            <p:ph type="body" sz="quarter" idx="13" hasCustomPrompt="1"/>
          </p:nvPr>
        </p:nvSpPr>
        <p:spPr>
          <a:xfrm>
            <a:off x="457200" y="6173787"/>
            <a:ext cx="8229600" cy="365125"/>
          </a:xfrm>
        </p:spPr>
        <p:txBody>
          <a:bodyPr>
            <a:noAutofit/>
          </a:bodyPr>
          <a:lstStyle>
            <a:lvl1pPr marL="0" indent="0">
              <a:buNone/>
              <a:defRPr sz="1100" b="0" i="0">
                <a:latin typeface="Arial"/>
                <a:cs typeface="Arial"/>
              </a:defRPr>
            </a:lvl1pPr>
            <a:lvl2pPr>
              <a:defRPr sz="1600" b="0" i="0">
                <a:latin typeface="Arial Narrow"/>
                <a:cs typeface="Arial Narrow"/>
              </a:defRPr>
            </a:lvl2pPr>
            <a:lvl3pPr>
              <a:defRPr sz="1600" b="0" i="0">
                <a:latin typeface="Arial Narrow"/>
                <a:cs typeface="Arial Narrow"/>
              </a:defRPr>
            </a:lvl3pPr>
            <a:lvl4pPr>
              <a:defRPr sz="1600" b="0" i="0">
                <a:latin typeface="Arial Narrow"/>
                <a:cs typeface="Arial Narrow"/>
              </a:defRPr>
            </a:lvl4pPr>
            <a:lvl5pPr>
              <a:defRPr sz="1600" b="0" i="0">
                <a:latin typeface="Arial Narrow"/>
                <a:cs typeface="Arial Narrow"/>
              </a:defRPr>
            </a:lvl5pPr>
          </a:lstStyle>
          <a:p>
            <a:pPr lvl="0"/>
            <a:r>
              <a:rPr lang="sv-SE" dirty="0"/>
              <a:t>Bildtext</a:t>
            </a:r>
          </a:p>
        </p:txBody>
      </p:sp>
      <p:sp>
        <p:nvSpPr>
          <p:cNvPr id="12" name="Rubrik 1"/>
          <p:cNvSpPr>
            <a:spLocks noGrp="1"/>
          </p:cNvSpPr>
          <p:nvPr>
            <p:ph type="title" hasCustomPrompt="1"/>
          </p:nvPr>
        </p:nvSpPr>
        <p:spPr>
          <a:xfrm>
            <a:off x="457200" y="1450350"/>
            <a:ext cx="8229600" cy="802388"/>
          </a:xfrm>
        </p:spPr>
        <p:txBody>
          <a:bodyPr/>
          <a:lstStyle/>
          <a:p>
            <a:r>
              <a:rPr lang="sv-SE" dirty="0"/>
              <a:t>Klicka här för att ändra rubrik</a:t>
            </a:r>
          </a:p>
        </p:txBody>
      </p:sp>
      <p:pic>
        <p:nvPicPr>
          <p:cNvPr id="7" name="Bildobjekt 6" descr="slu_logo_vit.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40913" cy="940913"/>
          </a:xfrm>
          <a:prstGeom prst="rect">
            <a:avLst/>
          </a:prstGeom>
        </p:spPr>
      </p:pic>
      <p:pic>
        <p:nvPicPr>
          <p:cNvPr id="6" name="Bildobjekt 5" descr="slu_logo_vit.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40913" cy="940913"/>
          </a:xfrm>
          <a:prstGeom prst="rect">
            <a:avLst/>
          </a:prstGeom>
        </p:spPr>
      </p:pic>
      <p:pic>
        <p:nvPicPr>
          <p:cNvPr id="8" name="Bildobjekt 7" descr="slu_logo_vit.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40913" cy="940913"/>
          </a:xfrm>
          <a:prstGeom prst="rect">
            <a:avLst/>
          </a:prstGeom>
        </p:spPr>
      </p:pic>
    </p:spTree>
    <p:extLst>
      <p:ext uri="{BB962C8B-B14F-4D97-AF65-F5344CB8AC3E}">
        <p14:creationId xmlns:p14="http://schemas.microsoft.com/office/powerpoint/2010/main" val="1947057082"/>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Bild (Svart)">
    <p:bg>
      <p:bgRef idx="1001">
        <a:schemeClr val="bg2"/>
      </p:bgRef>
    </p:bg>
    <p:spTree>
      <p:nvGrpSpPr>
        <p:cNvPr id="1" name=""/>
        <p:cNvGrpSpPr/>
        <p:nvPr/>
      </p:nvGrpSpPr>
      <p:grpSpPr>
        <a:xfrm>
          <a:off x="0" y="0"/>
          <a:ext cx="0" cy="0"/>
          <a:chOff x="0" y="0"/>
          <a:chExt cx="0" cy="0"/>
        </a:xfrm>
      </p:grpSpPr>
      <p:sp>
        <p:nvSpPr>
          <p:cNvPr id="7" name="Platshållare för bild 13"/>
          <p:cNvSpPr>
            <a:spLocks noGrp="1"/>
          </p:cNvSpPr>
          <p:nvPr>
            <p:ph type="pic" sz="quarter" idx="12"/>
          </p:nvPr>
        </p:nvSpPr>
        <p:spPr>
          <a:xfrm>
            <a:off x="457200" y="1206066"/>
            <a:ext cx="8229600" cy="4897766"/>
          </a:xfrm>
        </p:spPr>
        <p:txBody>
          <a:bodyPr/>
          <a:lstStyle/>
          <a:p>
            <a:r>
              <a:rPr lang="en-US"/>
              <a:t>Click icon to add picture</a:t>
            </a:r>
            <a:endParaRPr lang="sv-SE" dirty="0"/>
          </a:p>
        </p:txBody>
      </p:sp>
      <p:sp>
        <p:nvSpPr>
          <p:cNvPr id="9" name="Platshållare för text 15"/>
          <p:cNvSpPr>
            <a:spLocks noGrp="1"/>
          </p:cNvSpPr>
          <p:nvPr>
            <p:ph type="body" sz="quarter" idx="13" hasCustomPrompt="1"/>
          </p:nvPr>
        </p:nvSpPr>
        <p:spPr>
          <a:xfrm>
            <a:off x="457891" y="6173787"/>
            <a:ext cx="8228909" cy="365125"/>
          </a:xfrm>
        </p:spPr>
        <p:txBody>
          <a:bodyPr>
            <a:noAutofit/>
          </a:bodyPr>
          <a:lstStyle>
            <a:lvl1pPr marL="0" indent="0">
              <a:buNone/>
              <a:defRPr sz="1100" b="0" i="0">
                <a:latin typeface="Arial"/>
                <a:cs typeface="Arial"/>
              </a:defRPr>
            </a:lvl1pPr>
            <a:lvl2pPr>
              <a:defRPr sz="1600" b="0" i="0">
                <a:latin typeface="Arial Narrow"/>
                <a:cs typeface="Arial Narrow"/>
              </a:defRPr>
            </a:lvl2pPr>
            <a:lvl3pPr>
              <a:defRPr sz="1600" b="0" i="0">
                <a:latin typeface="Arial Narrow"/>
                <a:cs typeface="Arial Narrow"/>
              </a:defRPr>
            </a:lvl3pPr>
            <a:lvl4pPr>
              <a:defRPr sz="1600" b="0" i="0">
                <a:latin typeface="Arial Narrow"/>
                <a:cs typeface="Arial Narrow"/>
              </a:defRPr>
            </a:lvl4pPr>
            <a:lvl5pPr>
              <a:defRPr sz="1600" b="0" i="0">
                <a:latin typeface="Arial Narrow"/>
                <a:cs typeface="Arial Narrow"/>
              </a:defRPr>
            </a:lvl5pPr>
          </a:lstStyle>
          <a:p>
            <a:pPr lvl="0"/>
            <a:r>
              <a:rPr lang="sv-SE" dirty="0"/>
              <a:t>Bildtext</a:t>
            </a:r>
          </a:p>
        </p:txBody>
      </p:sp>
      <p:pic>
        <p:nvPicPr>
          <p:cNvPr id="5" name="Bildobjekt 4" descr="slu_logo_vit.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40913" cy="940913"/>
          </a:xfrm>
          <a:prstGeom prst="rect">
            <a:avLst/>
          </a:prstGeom>
        </p:spPr>
      </p:pic>
      <p:pic>
        <p:nvPicPr>
          <p:cNvPr id="6" name="Bildobjekt 5" descr="slu_logo_vit.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40913" cy="940913"/>
          </a:xfrm>
          <a:prstGeom prst="rect">
            <a:avLst/>
          </a:prstGeom>
        </p:spPr>
      </p:pic>
      <p:pic>
        <p:nvPicPr>
          <p:cNvPr id="8" name="Bildobjekt 7" descr="slu_logo_vit.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40913" cy="940913"/>
          </a:xfrm>
          <a:prstGeom prst="rect">
            <a:avLst/>
          </a:prstGeom>
        </p:spPr>
      </p:pic>
    </p:spTree>
    <p:extLst>
      <p:ext uri="{BB962C8B-B14F-4D97-AF65-F5344CB8AC3E}">
        <p14:creationId xmlns:p14="http://schemas.microsoft.com/office/powerpoint/2010/main" val="547489434"/>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Helbild (Svart)">
    <p:bg>
      <p:bgRef idx="1001">
        <a:schemeClr val="bg2"/>
      </p:bgRef>
    </p:bg>
    <p:spTree>
      <p:nvGrpSpPr>
        <p:cNvPr id="1" name=""/>
        <p:cNvGrpSpPr/>
        <p:nvPr/>
      </p:nvGrpSpPr>
      <p:grpSpPr>
        <a:xfrm>
          <a:off x="0" y="0"/>
          <a:ext cx="0" cy="0"/>
          <a:chOff x="0" y="0"/>
          <a:chExt cx="0" cy="0"/>
        </a:xfrm>
      </p:grpSpPr>
      <p:pic>
        <p:nvPicPr>
          <p:cNvPr id="4" name="Bildobjekt 3" descr="slu_logo_vit.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40913" cy="940913"/>
          </a:xfrm>
          <a:prstGeom prst="rect">
            <a:avLst/>
          </a:prstGeom>
        </p:spPr>
      </p:pic>
      <p:sp>
        <p:nvSpPr>
          <p:cNvPr id="7" name="Platshållare för bild 13"/>
          <p:cNvSpPr>
            <a:spLocks noGrp="1"/>
          </p:cNvSpPr>
          <p:nvPr>
            <p:ph type="pic" sz="quarter" idx="12"/>
          </p:nvPr>
        </p:nvSpPr>
        <p:spPr>
          <a:xfrm>
            <a:off x="0" y="0"/>
            <a:ext cx="9144000" cy="6858000"/>
          </a:xfrm>
        </p:spPr>
        <p:txBody>
          <a:bodyPr/>
          <a:lstStyle/>
          <a:p>
            <a:r>
              <a:rPr lang="en-US"/>
              <a:t>Click icon to add picture</a:t>
            </a:r>
            <a:endParaRPr lang="sv-SE" dirty="0"/>
          </a:p>
        </p:txBody>
      </p:sp>
      <p:pic>
        <p:nvPicPr>
          <p:cNvPr id="5" name="Bildobjekt 4" descr="slu_logo_vit.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40913" cy="940913"/>
          </a:xfrm>
          <a:prstGeom prst="rect">
            <a:avLst/>
          </a:prstGeom>
        </p:spPr>
      </p:pic>
      <p:pic>
        <p:nvPicPr>
          <p:cNvPr id="6" name="Bildobjekt 5" descr="slu_logo_vit.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40913" cy="940913"/>
          </a:xfrm>
          <a:prstGeom prst="rect">
            <a:avLst/>
          </a:prstGeom>
        </p:spPr>
      </p:pic>
    </p:spTree>
    <p:extLst>
      <p:ext uri="{BB962C8B-B14F-4D97-AF65-F5344CB8AC3E}">
        <p14:creationId xmlns:p14="http://schemas.microsoft.com/office/powerpoint/2010/main" val="348162516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2_Bild">
    <p:bg>
      <p:bgRef idx="1001">
        <a:schemeClr val="bg2"/>
      </p:bgRef>
    </p:bg>
    <p:spTree>
      <p:nvGrpSpPr>
        <p:cNvPr id="1" name=""/>
        <p:cNvGrpSpPr/>
        <p:nvPr/>
      </p:nvGrpSpPr>
      <p:grpSpPr>
        <a:xfrm>
          <a:off x="0" y="0"/>
          <a:ext cx="0" cy="0"/>
          <a:chOff x="0" y="0"/>
          <a:chExt cx="0" cy="0"/>
        </a:xfrm>
      </p:grpSpPr>
      <p:sp>
        <p:nvSpPr>
          <p:cNvPr id="7" name="Platshållare för bild 13"/>
          <p:cNvSpPr>
            <a:spLocks noGrp="1"/>
          </p:cNvSpPr>
          <p:nvPr>
            <p:ph type="pic" sz="quarter" idx="15"/>
          </p:nvPr>
        </p:nvSpPr>
        <p:spPr>
          <a:xfrm>
            <a:off x="144680" y="3713332"/>
            <a:ext cx="4332374" cy="2382513"/>
          </a:xfrm>
        </p:spPr>
        <p:txBody>
          <a:bodyPr/>
          <a:lstStyle/>
          <a:p>
            <a:r>
              <a:rPr lang="en-US"/>
              <a:t>Click icon to add picture</a:t>
            </a:r>
            <a:endParaRPr lang="sv-SE" dirty="0"/>
          </a:p>
        </p:txBody>
      </p:sp>
      <p:sp>
        <p:nvSpPr>
          <p:cNvPr id="8" name="Platshållare för bild 13"/>
          <p:cNvSpPr>
            <a:spLocks noGrp="1"/>
          </p:cNvSpPr>
          <p:nvPr>
            <p:ph type="pic" sz="quarter" idx="16"/>
          </p:nvPr>
        </p:nvSpPr>
        <p:spPr>
          <a:xfrm>
            <a:off x="4677998" y="3713332"/>
            <a:ext cx="4316297" cy="2382513"/>
          </a:xfrm>
        </p:spPr>
        <p:txBody>
          <a:bodyPr/>
          <a:lstStyle/>
          <a:p>
            <a:r>
              <a:rPr lang="en-US"/>
              <a:t>Click icon to add picture</a:t>
            </a:r>
            <a:endParaRPr lang="sv-SE" dirty="0"/>
          </a:p>
        </p:txBody>
      </p:sp>
      <p:sp>
        <p:nvSpPr>
          <p:cNvPr id="9" name="Platshållare för bild 13"/>
          <p:cNvSpPr>
            <a:spLocks noGrp="1"/>
          </p:cNvSpPr>
          <p:nvPr>
            <p:ph type="pic" sz="quarter" idx="18"/>
          </p:nvPr>
        </p:nvSpPr>
        <p:spPr>
          <a:xfrm>
            <a:off x="144680" y="1157407"/>
            <a:ext cx="4332374" cy="2382513"/>
          </a:xfrm>
        </p:spPr>
        <p:txBody>
          <a:bodyPr/>
          <a:lstStyle/>
          <a:p>
            <a:r>
              <a:rPr lang="en-US"/>
              <a:t>Click icon to add picture</a:t>
            </a:r>
            <a:endParaRPr lang="sv-SE" dirty="0"/>
          </a:p>
        </p:txBody>
      </p:sp>
      <p:sp>
        <p:nvSpPr>
          <p:cNvPr id="10" name="Platshållare för bild 13"/>
          <p:cNvSpPr>
            <a:spLocks noGrp="1"/>
          </p:cNvSpPr>
          <p:nvPr>
            <p:ph type="pic" sz="quarter" idx="19"/>
          </p:nvPr>
        </p:nvSpPr>
        <p:spPr>
          <a:xfrm>
            <a:off x="4677998" y="1157407"/>
            <a:ext cx="4316297" cy="2382513"/>
          </a:xfrm>
        </p:spPr>
        <p:txBody>
          <a:bodyPr/>
          <a:lstStyle/>
          <a:p>
            <a:r>
              <a:rPr lang="en-US"/>
              <a:t>Click icon to add picture</a:t>
            </a:r>
            <a:endParaRPr lang="sv-SE" dirty="0"/>
          </a:p>
        </p:txBody>
      </p:sp>
      <p:sp>
        <p:nvSpPr>
          <p:cNvPr id="11" name="Platshållare för text 15"/>
          <p:cNvSpPr>
            <a:spLocks noGrp="1"/>
          </p:cNvSpPr>
          <p:nvPr>
            <p:ph type="body" sz="quarter" idx="13" hasCustomPrompt="1"/>
          </p:nvPr>
        </p:nvSpPr>
        <p:spPr>
          <a:xfrm>
            <a:off x="47267" y="6173787"/>
            <a:ext cx="8342131" cy="365125"/>
          </a:xfrm>
        </p:spPr>
        <p:txBody>
          <a:bodyPr>
            <a:noAutofit/>
          </a:bodyPr>
          <a:lstStyle>
            <a:lvl1pPr marL="0" indent="0">
              <a:buNone/>
              <a:defRPr sz="1600" b="0" i="0">
                <a:latin typeface="Arial"/>
                <a:cs typeface="Arial"/>
              </a:defRPr>
            </a:lvl1pPr>
            <a:lvl2pPr>
              <a:defRPr sz="1600" b="0" i="0">
                <a:latin typeface="Arial Narrow"/>
                <a:cs typeface="Arial Narrow"/>
              </a:defRPr>
            </a:lvl2pPr>
            <a:lvl3pPr>
              <a:defRPr sz="1600" b="0" i="0">
                <a:latin typeface="Arial Narrow"/>
                <a:cs typeface="Arial Narrow"/>
              </a:defRPr>
            </a:lvl3pPr>
            <a:lvl4pPr>
              <a:defRPr sz="1600" b="0" i="0">
                <a:latin typeface="Arial Narrow"/>
                <a:cs typeface="Arial Narrow"/>
              </a:defRPr>
            </a:lvl4pPr>
            <a:lvl5pPr>
              <a:defRPr sz="1600" b="0" i="0">
                <a:latin typeface="Arial Narrow"/>
                <a:cs typeface="Arial Narrow"/>
              </a:defRPr>
            </a:lvl5pPr>
          </a:lstStyle>
          <a:p>
            <a:pPr lvl="0"/>
            <a:r>
              <a:rPr lang="sv-SE" dirty="0"/>
              <a:t>Bildtext</a:t>
            </a:r>
          </a:p>
        </p:txBody>
      </p:sp>
      <p:pic>
        <p:nvPicPr>
          <p:cNvPr id="13" name="Bildobjekt 12" descr="slu_logo_vit.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40913" cy="940913"/>
          </a:xfrm>
          <a:prstGeom prst="rect">
            <a:avLst/>
          </a:prstGeom>
        </p:spPr>
      </p:pic>
      <p:pic>
        <p:nvPicPr>
          <p:cNvPr id="12" name="Bildobjekt 11" descr="slu_logo_vit.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40913" cy="940913"/>
          </a:xfrm>
          <a:prstGeom prst="rect">
            <a:avLst/>
          </a:prstGeom>
        </p:spPr>
      </p:pic>
      <p:pic>
        <p:nvPicPr>
          <p:cNvPr id="14" name="Bildobjekt 13" descr="slu_logo_vit.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40913" cy="940913"/>
          </a:xfrm>
          <a:prstGeom prst="rect">
            <a:avLst/>
          </a:prstGeom>
        </p:spPr>
      </p:pic>
    </p:spTree>
    <p:extLst>
      <p:ext uri="{BB962C8B-B14F-4D97-AF65-F5344CB8AC3E}">
        <p14:creationId xmlns:p14="http://schemas.microsoft.com/office/powerpoint/2010/main" val="3510677769"/>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mellanrubrik (Svart)">
    <p:bg>
      <p:bgRef idx="1001">
        <a:schemeClr val="bg2"/>
      </p:bgRef>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41700" y="2294194"/>
            <a:ext cx="8229600" cy="1999225"/>
          </a:xfrm>
        </p:spPr>
        <p:txBody>
          <a:bodyPr anchor="ctr"/>
          <a:lstStyle>
            <a:lvl1pPr algn="ctr">
              <a:defRPr>
                <a:solidFill>
                  <a:srgbClr val="FFFFFF"/>
                </a:solidFill>
              </a:defRPr>
            </a:lvl1pPr>
          </a:lstStyle>
          <a:p>
            <a:r>
              <a:rPr lang="sv-SE" dirty="0"/>
              <a:t>Klicka här för att ändra rubrik</a:t>
            </a:r>
          </a:p>
        </p:txBody>
      </p:sp>
      <p:sp>
        <p:nvSpPr>
          <p:cNvPr id="7" name="Platshållare för sidfot 5"/>
          <p:cNvSpPr>
            <a:spLocks noGrp="1"/>
          </p:cNvSpPr>
          <p:nvPr>
            <p:ph type="ftr" sz="quarter" idx="11"/>
          </p:nvPr>
        </p:nvSpPr>
        <p:spPr>
          <a:xfrm>
            <a:off x="457200" y="6356350"/>
            <a:ext cx="2895600" cy="365125"/>
          </a:xfrm>
        </p:spPr>
        <p:txBody>
          <a:bodyPr/>
          <a:lstStyle>
            <a:lvl1pPr algn="l">
              <a:defRPr>
                <a:solidFill>
                  <a:srgbClr val="E0DDD7"/>
                </a:solidFill>
              </a:defRPr>
            </a:lvl1pPr>
          </a:lstStyle>
          <a:p>
            <a:endParaRPr lang="sv-SE"/>
          </a:p>
        </p:txBody>
      </p:sp>
      <p:pic>
        <p:nvPicPr>
          <p:cNvPr id="5" name="Bildobjekt 4" descr="slu_logo_vit.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40913" cy="940913"/>
          </a:xfrm>
          <a:prstGeom prst="rect">
            <a:avLst/>
          </a:prstGeom>
        </p:spPr>
      </p:pic>
      <p:pic>
        <p:nvPicPr>
          <p:cNvPr id="6" name="Bildobjekt 5" descr="slu_logo_vit.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40913" cy="940913"/>
          </a:xfrm>
          <a:prstGeom prst="rect">
            <a:avLst/>
          </a:prstGeom>
        </p:spPr>
      </p:pic>
      <p:pic>
        <p:nvPicPr>
          <p:cNvPr id="8" name="Bildobjekt 7" descr="slu_logo_vit.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40913" cy="940913"/>
          </a:xfrm>
          <a:prstGeom prst="rect">
            <a:avLst/>
          </a:prstGeom>
        </p:spPr>
      </p:pic>
    </p:spTree>
    <p:extLst>
      <p:ext uri="{BB962C8B-B14F-4D97-AF65-F5344CB8AC3E}">
        <p14:creationId xmlns:p14="http://schemas.microsoft.com/office/powerpoint/2010/main" val="677883292"/>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om sida (Svart)">
    <p:bg>
      <p:bgRef idx="1001">
        <a:schemeClr val="bg2"/>
      </p:bgRef>
    </p:bg>
    <p:spTree>
      <p:nvGrpSpPr>
        <p:cNvPr id="1" name=""/>
        <p:cNvGrpSpPr/>
        <p:nvPr/>
      </p:nvGrpSpPr>
      <p:grpSpPr>
        <a:xfrm>
          <a:off x="0" y="0"/>
          <a:ext cx="0" cy="0"/>
          <a:chOff x="0" y="0"/>
          <a:chExt cx="0" cy="0"/>
        </a:xfrm>
      </p:grpSpPr>
      <p:sp>
        <p:nvSpPr>
          <p:cNvPr id="7" name="Platshållare för sidfot 5"/>
          <p:cNvSpPr>
            <a:spLocks noGrp="1"/>
          </p:cNvSpPr>
          <p:nvPr>
            <p:ph type="ftr" sz="quarter" idx="11"/>
          </p:nvPr>
        </p:nvSpPr>
        <p:spPr>
          <a:xfrm>
            <a:off x="457200" y="6356350"/>
            <a:ext cx="2895600" cy="365125"/>
          </a:xfrm>
        </p:spPr>
        <p:txBody>
          <a:bodyPr/>
          <a:lstStyle>
            <a:lvl1pPr algn="l">
              <a:defRPr>
                <a:solidFill>
                  <a:srgbClr val="E0DDD7"/>
                </a:solidFill>
              </a:defRPr>
            </a:lvl1pPr>
          </a:lstStyle>
          <a:p>
            <a:endParaRPr lang="sv-SE"/>
          </a:p>
        </p:txBody>
      </p:sp>
      <p:pic>
        <p:nvPicPr>
          <p:cNvPr id="4" name="Bildobjekt 3" descr="slu_logo_vit.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40913" cy="940913"/>
          </a:xfrm>
          <a:prstGeom prst="rect">
            <a:avLst/>
          </a:prstGeom>
        </p:spPr>
      </p:pic>
      <p:pic>
        <p:nvPicPr>
          <p:cNvPr id="5" name="Bildobjekt 4" descr="slu_logo_vit.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40913" cy="940913"/>
          </a:xfrm>
          <a:prstGeom prst="rect">
            <a:avLst/>
          </a:prstGeom>
        </p:spPr>
      </p:pic>
      <p:pic>
        <p:nvPicPr>
          <p:cNvPr id="6" name="Bildobjekt 5" descr="slu_logo_vit.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40913" cy="940913"/>
          </a:xfrm>
          <a:prstGeom prst="rect">
            <a:avLst/>
          </a:prstGeom>
        </p:spPr>
      </p:pic>
    </p:spTree>
    <p:extLst>
      <p:ext uri="{BB962C8B-B14F-4D97-AF65-F5344CB8AC3E}">
        <p14:creationId xmlns:p14="http://schemas.microsoft.com/office/powerpoint/2010/main" val="2622440139"/>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Ingen logotyp (Svart)">
    <p:bg>
      <p:bgRef idx="1001">
        <a:schemeClr val="bg2"/>
      </p:bgRef>
    </p:bg>
    <p:spTree>
      <p:nvGrpSpPr>
        <p:cNvPr id="1" name=""/>
        <p:cNvGrpSpPr/>
        <p:nvPr/>
      </p:nvGrpSpPr>
      <p:grpSpPr>
        <a:xfrm>
          <a:off x="0" y="0"/>
          <a:ext cx="0" cy="0"/>
          <a:chOff x="0" y="0"/>
          <a:chExt cx="0" cy="0"/>
        </a:xfrm>
      </p:grpSpPr>
      <p:sp>
        <p:nvSpPr>
          <p:cNvPr id="7" name="Platshållare för sidfot 5"/>
          <p:cNvSpPr>
            <a:spLocks noGrp="1"/>
          </p:cNvSpPr>
          <p:nvPr>
            <p:ph type="ftr" sz="quarter" idx="11"/>
          </p:nvPr>
        </p:nvSpPr>
        <p:spPr>
          <a:xfrm>
            <a:off x="457200" y="6356350"/>
            <a:ext cx="2895600" cy="365125"/>
          </a:xfrm>
        </p:spPr>
        <p:txBody>
          <a:bodyPr/>
          <a:lstStyle>
            <a:lvl1pPr algn="l">
              <a:defRPr>
                <a:solidFill>
                  <a:srgbClr val="E0DDD7"/>
                </a:solidFill>
              </a:defRPr>
            </a:lvl1pPr>
          </a:lstStyle>
          <a:p>
            <a:endParaRPr lang="sv-SE"/>
          </a:p>
        </p:txBody>
      </p:sp>
    </p:spTree>
    <p:extLst>
      <p:ext uri="{BB962C8B-B14F-4D97-AF65-F5344CB8AC3E}">
        <p14:creationId xmlns:p14="http://schemas.microsoft.com/office/powerpoint/2010/main" val="470042191"/>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tart 3">
    <p:spTree>
      <p:nvGrpSpPr>
        <p:cNvPr id="1" name=""/>
        <p:cNvGrpSpPr/>
        <p:nvPr/>
      </p:nvGrpSpPr>
      <p:grpSpPr>
        <a:xfrm>
          <a:off x="0" y="0"/>
          <a:ext cx="0" cy="0"/>
          <a:chOff x="0" y="0"/>
          <a:chExt cx="0" cy="0"/>
        </a:xfrm>
      </p:grpSpPr>
      <p:sp>
        <p:nvSpPr>
          <p:cNvPr id="9" name="Rektangel 8"/>
          <p:cNvSpPr/>
          <p:nvPr/>
        </p:nvSpPr>
        <p:spPr>
          <a:xfrm>
            <a:off x="0" y="1739900"/>
            <a:ext cx="9144000" cy="5118100"/>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ln>
                <a:noFill/>
              </a:ln>
            </a:endParaRPr>
          </a:p>
        </p:txBody>
      </p:sp>
      <p:sp>
        <p:nvSpPr>
          <p:cNvPr id="10" name="Rektangel 9"/>
          <p:cNvSpPr/>
          <p:nvPr/>
        </p:nvSpPr>
        <p:spPr>
          <a:xfrm>
            <a:off x="0" y="0"/>
            <a:ext cx="9144000" cy="1739900"/>
          </a:xfrm>
          <a:prstGeom prst="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n>
                <a:noFill/>
              </a:ln>
            </a:endParaRPr>
          </a:p>
        </p:txBody>
      </p:sp>
      <p:pic>
        <p:nvPicPr>
          <p:cNvPr id="11" name="Bildobjekt 10" descr="slu_logo_hake_rgb.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3898900" cy="1739900"/>
          </a:xfrm>
          <a:prstGeom prst="rect">
            <a:avLst/>
          </a:prstGeom>
        </p:spPr>
      </p:pic>
      <p:sp>
        <p:nvSpPr>
          <p:cNvPr id="7" name="Rubrik 1"/>
          <p:cNvSpPr>
            <a:spLocks noGrp="1"/>
          </p:cNvSpPr>
          <p:nvPr>
            <p:ph type="ctrTitle" hasCustomPrompt="1"/>
          </p:nvPr>
        </p:nvSpPr>
        <p:spPr>
          <a:xfrm>
            <a:off x="1184178" y="3039392"/>
            <a:ext cx="7673510" cy="1470025"/>
          </a:xfrm>
        </p:spPr>
        <p:txBody>
          <a:bodyPr anchor="b"/>
          <a:lstStyle>
            <a:lvl1pPr>
              <a:defRPr b="0" cap="none" spc="0">
                <a:ln w="18415" cmpd="sng">
                  <a:noFill/>
                  <a:prstDash val="solid"/>
                </a:ln>
                <a:solidFill>
                  <a:srgbClr val="FFFFFF"/>
                </a:solidFill>
                <a:effectLst/>
              </a:defRPr>
            </a:lvl1pPr>
          </a:lstStyle>
          <a:p>
            <a:r>
              <a:rPr lang="sv-SE" dirty="0"/>
              <a:t>Klicka här för att ändra rubrik</a:t>
            </a:r>
          </a:p>
        </p:txBody>
      </p:sp>
      <p:sp>
        <p:nvSpPr>
          <p:cNvPr id="8" name="Underrubrik 2"/>
          <p:cNvSpPr>
            <a:spLocks noGrp="1"/>
          </p:cNvSpPr>
          <p:nvPr>
            <p:ph type="subTitle" idx="1"/>
          </p:nvPr>
        </p:nvSpPr>
        <p:spPr>
          <a:xfrm>
            <a:off x="1191364" y="4509417"/>
            <a:ext cx="7678959" cy="988612"/>
          </a:xfrm>
        </p:spPr>
        <p:txBody>
          <a:bodyPr anchor="t">
            <a:normAutofit/>
          </a:bodyPr>
          <a:lstStyle>
            <a:lvl1pPr marL="0" indent="0" algn="l">
              <a:buNone/>
              <a:defRPr sz="2000" b="0" i="0" cap="none" spc="0">
                <a:ln w="18415" cmpd="sng">
                  <a:noFill/>
                  <a:prstDash val="solid"/>
                </a:ln>
                <a:solidFill>
                  <a:srgbClr val="FFFFFF"/>
                </a:solidFill>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dirty="0"/>
          </a:p>
        </p:txBody>
      </p:sp>
    </p:spTree>
    <p:extLst>
      <p:ext uri="{BB962C8B-B14F-4D97-AF65-F5344CB8AC3E}">
        <p14:creationId xmlns:p14="http://schemas.microsoft.com/office/powerpoint/2010/main" val="38865347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B1F56B7-E792-492E-9D5A-49078FC6972E}" type="datetimeFigureOut">
              <a:rPr lang="sv-SE" smtClean="0"/>
              <a:t>2022-08-21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AB095C8-3ADA-4D60-975A-401426230D1B}" type="slidenum">
              <a:rPr lang="sv-SE" smtClean="0"/>
              <a:t>‹#›</a:t>
            </a:fld>
            <a:endParaRPr lang="sv-SE"/>
          </a:p>
        </p:txBody>
      </p:sp>
    </p:spTree>
    <p:extLst>
      <p:ext uri="{BB962C8B-B14F-4D97-AF65-F5344CB8AC3E}">
        <p14:creationId xmlns:p14="http://schemas.microsoft.com/office/powerpoint/2010/main" val="80442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tart 4">
    <p:spTree>
      <p:nvGrpSpPr>
        <p:cNvPr id="1" name=""/>
        <p:cNvGrpSpPr/>
        <p:nvPr/>
      </p:nvGrpSpPr>
      <p:grpSpPr>
        <a:xfrm>
          <a:off x="0" y="0"/>
          <a:ext cx="0" cy="0"/>
          <a:chOff x="0" y="0"/>
          <a:chExt cx="0" cy="0"/>
        </a:xfrm>
      </p:grpSpPr>
      <p:sp>
        <p:nvSpPr>
          <p:cNvPr id="9" name="Rektangel 8"/>
          <p:cNvSpPr/>
          <p:nvPr/>
        </p:nvSpPr>
        <p:spPr>
          <a:xfrm>
            <a:off x="0" y="1739900"/>
            <a:ext cx="9144000" cy="5118100"/>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ln>
                <a:noFill/>
              </a:ln>
            </a:endParaRPr>
          </a:p>
        </p:txBody>
      </p:sp>
      <p:sp>
        <p:nvSpPr>
          <p:cNvPr id="10" name="Rektangel 9"/>
          <p:cNvSpPr/>
          <p:nvPr/>
        </p:nvSpPr>
        <p:spPr>
          <a:xfrm>
            <a:off x="0" y="0"/>
            <a:ext cx="9144000" cy="1739900"/>
          </a:xfrm>
          <a:prstGeom prst="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n>
                <a:noFill/>
              </a:ln>
            </a:endParaRPr>
          </a:p>
        </p:txBody>
      </p:sp>
      <p:pic>
        <p:nvPicPr>
          <p:cNvPr id="11" name="Bildobjekt 10" descr="slu_logo_hake_rgb.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3898900" cy="1739900"/>
          </a:xfrm>
          <a:prstGeom prst="rect">
            <a:avLst/>
          </a:prstGeom>
        </p:spPr>
      </p:pic>
      <p:sp>
        <p:nvSpPr>
          <p:cNvPr id="12" name="Rubrik 1"/>
          <p:cNvSpPr>
            <a:spLocks noGrp="1"/>
          </p:cNvSpPr>
          <p:nvPr>
            <p:ph type="ctrTitle" hasCustomPrompt="1"/>
          </p:nvPr>
        </p:nvSpPr>
        <p:spPr>
          <a:xfrm>
            <a:off x="1184178" y="3039392"/>
            <a:ext cx="7673510" cy="1470025"/>
          </a:xfrm>
        </p:spPr>
        <p:txBody>
          <a:bodyPr anchor="b"/>
          <a:lstStyle>
            <a:lvl1pPr>
              <a:defRPr b="0" cap="none" spc="0">
                <a:ln w="18415" cmpd="sng">
                  <a:noFill/>
                  <a:prstDash val="solid"/>
                </a:ln>
                <a:solidFill>
                  <a:srgbClr val="FFFFFF"/>
                </a:solidFill>
                <a:effectLst/>
              </a:defRPr>
            </a:lvl1pPr>
          </a:lstStyle>
          <a:p>
            <a:r>
              <a:rPr lang="sv-SE" dirty="0"/>
              <a:t>Klicka här för att ändra rubrik</a:t>
            </a:r>
          </a:p>
        </p:txBody>
      </p:sp>
      <p:sp>
        <p:nvSpPr>
          <p:cNvPr id="13" name="Underrubrik 2"/>
          <p:cNvSpPr>
            <a:spLocks noGrp="1"/>
          </p:cNvSpPr>
          <p:nvPr>
            <p:ph type="subTitle" idx="1"/>
          </p:nvPr>
        </p:nvSpPr>
        <p:spPr>
          <a:xfrm>
            <a:off x="1191364" y="4509417"/>
            <a:ext cx="7678959" cy="988612"/>
          </a:xfrm>
        </p:spPr>
        <p:txBody>
          <a:bodyPr anchor="t">
            <a:normAutofit/>
          </a:bodyPr>
          <a:lstStyle>
            <a:lvl1pPr marL="0" indent="0" algn="l">
              <a:buNone/>
              <a:defRPr sz="2000" b="0" i="0" cap="none" spc="0">
                <a:ln w="18415" cmpd="sng">
                  <a:noFill/>
                  <a:prstDash val="solid"/>
                </a:ln>
                <a:solidFill>
                  <a:srgbClr val="FFFFFF"/>
                </a:solidFill>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dirty="0"/>
          </a:p>
        </p:txBody>
      </p:sp>
    </p:spTree>
    <p:extLst>
      <p:ext uri="{BB962C8B-B14F-4D97-AF65-F5344CB8AC3E}">
        <p14:creationId xmlns:p14="http://schemas.microsoft.com/office/powerpoint/2010/main" val="4136881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tart 5">
    <p:spTree>
      <p:nvGrpSpPr>
        <p:cNvPr id="1" name=""/>
        <p:cNvGrpSpPr/>
        <p:nvPr/>
      </p:nvGrpSpPr>
      <p:grpSpPr>
        <a:xfrm>
          <a:off x="0" y="0"/>
          <a:ext cx="0" cy="0"/>
          <a:chOff x="0" y="0"/>
          <a:chExt cx="0" cy="0"/>
        </a:xfrm>
      </p:grpSpPr>
      <p:sp>
        <p:nvSpPr>
          <p:cNvPr id="9" name="Rektangel 8"/>
          <p:cNvSpPr/>
          <p:nvPr/>
        </p:nvSpPr>
        <p:spPr>
          <a:xfrm>
            <a:off x="0" y="1739900"/>
            <a:ext cx="9144000" cy="5118100"/>
          </a:xfrm>
          <a:prstGeom prst="rect">
            <a:avLst/>
          </a:prstGeom>
          <a:solidFill>
            <a:schemeClr val="accent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ln>
                <a:noFill/>
              </a:ln>
            </a:endParaRPr>
          </a:p>
        </p:txBody>
      </p:sp>
      <p:sp>
        <p:nvSpPr>
          <p:cNvPr id="10" name="Rektangel 9"/>
          <p:cNvSpPr/>
          <p:nvPr/>
        </p:nvSpPr>
        <p:spPr>
          <a:xfrm>
            <a:off x="0" y="0"/>
            <a:ext cx="9144000" cy="1739900"/>
          </a:xfrm>
          <a:prstGeom prst="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n>
                <a:noFill/>
              </a:ln>
            </a:endParaRPr>
          </a:p>
        </p:txBody>
      </p:sp>
      <p:pic>
        <p:nvPicPr>
          <p:cNvPr id="11" name="Bildobjekt 10" descr="slu_logo_hake_rgb.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3898900" cy="1739900"/>
          </a:xfrm>
          <a:prstGeom prst="rect">
            <a:avLst/>
          </a:prstGeom>
        </p:spPr>
      </p:pic>
      <p:sp>
        <p:nvSpPr>
          <p:cNvPr id="7" name="Rubrik 1"/>
          <p:cNvSpPr>
            <a:spLocks noGrp="1"/>
          </p:cNvSpPr>
          <p:nvPr>
            <p:ph type="ctrTitle" hasCustomPrompt="1"/>
          </p:nvPr>
        </p:nvSpPr>
        <p:spPr>
          <a:xfrm>
            <a:off x="1184178" y="3039392"/>
            <a:ext cx="7673510" cy="1470025"/>
          </a:xfrm>
        </p:spPr>
        <p:txBody>
          <a:bodyPr anchor="b"/>
          <a:lstStyle>
            <a:lvl1pPr>
              <a:defRPr b="0" cap="none" spc="0">
                <a:ln w="18415" cmpd="sng">
                  <a:noFill/>
                  <a:prstDash val="solid"/>
                </a:ln>
                <a:solidFill>
                  <a:srgbClr val="FFFFFF"/>
                </a:solidFill>
                <a:effectLst/>
              </a:defRPr>
            </a:lvl1pPr>
          </a:lstStyle>
          <a:p>
            <a:r>
              <a:rPr lang="sv-SE" dirty="0"/>
              <a:t>Klicka här för att ändra rubrik</a:t>
            </a:r>
          </a:p>
        </p:txBody>
      </p:sp>
      <p:sp>
        <p:nvSpPr>
          <p:cNvPr id="8" name="Underrubrik 2"/>
          <p:cNvSpPr>
            <a:spLocks noGrp="1"/>
          </p:cNvSpPr>
          <p:nvPr>
            <p:ph type="subTitle" idx="1"/>
          </p:nvPr>
        </p:nvSpPr>
        <p:spPr>
          <a:xfrm>
            <a:off x="1191364" y="4509417"/>
            <a:ext cx="7678959" cy="988612"/>
          </a:xfrm>
        </p:spPr>
        <p:txBody>
          <a:bodyPr anchor="t">
            <a:normAutofit/>
          </a:bodyPr>
          <a:lstStyle>
            <a:lvl1pPr marL="0" indent="0" algn="l">
              <a:buNone/>
              <a:defRPr sz="2000" b="0" i="0" cap="none" spc="0">
                <a:ln w="18415" cmpd="sng">
                  <a:noFill/>
                  <a:prstDash val="solid"/>
                </a:ln>
                <a:solidFill>
                  <a:srgbClr val="FFFFFF"/>
                </a:solidFill>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dirty="0"/>
          </a:p>
        </p:txBody>
      </p:sp>
    </p:spTree>
    <p:extLst>
      <p:ext uri="{BB962C8B-B14F-4D97-AF65-F5344CB8AC3E}">
        <p14:creationId xmlns:p14="http://schemas.microsoft.com/office/powerpoint/2010/main" val="3463974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tart 6">
    <p:spTree>
      <p:nvGrpSpPr>
        <p:cNvPr id="1" name=""/>
        <p:cNvGrpSpPr/>
        <p:nvPr/>
      </p:nvGrpSpPr>
      <p:grpSpPr>
        <a:xfrm>
          <a:off x="0" y="0"/>
          <a:ext cx="0" cy="0"/>
          <a:chOff x="0" y="0"/>
          <a:chExt cx="0" cy="0"/>
        </a:xfrm>
      </p:grpSpPr>
      <p:sp>
        <p:nvSpPr>
          <p:cNvPr id="9" name="Rektangel 8"/>
          <p:cNvSpPr/>
          <p:nvPr/>
        </p:nvSpPr>
        <p:spPr>
          <a:xfrm>
            <a:off x="0" y="1739900"/>
            <a:ext cx="9144000" cy="51181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ln>
                <a:noFill/>
              </a:ln>
            </a:endParaRPr>
          </a:p>
        </p:txBody>
      </p:sp>
      <p:sp>
        <p:nvSpPr>
          <p:cNvPr id="10" name="Rektangel 9"/>
          <p:cNvSpPr/>
          <p:nvPr/>
        </p:nvSpPr>
        <p:spPr>
          <a:xfrm>
            <a:off x="0" y="0"/>
            <a:ext cx="9144000" cy="1739900"/>
          </a:xfrm>
          <a:prstGeom prst="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n>
                <a:noFill/>
              </a:ln>
            </a:endParaRPr>
          </a:p>
        </p:txBody>
      </p:sp>
      <p:pic>
        <p:nvPicPr>
          <p:cNvPr id="11" name="Bildobjekt 10" descr="slu_logo_hake_rgb.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3898900" cy="1739900"/>
          </a:xfrm>
          <a:prstGeom prst="rect">
            <a:avLst/>
          </a:prstGeom>
        </p:spPr>
      </p:pic>
      <p:sp>
        <p:nvSpPr>
          <p:cNvPr id="7" name="Rubrik 1"/>
          <p:cNvSpPr>
            <a:spLocks noGrp="1"/>
          </p:cNvSpPr>
          <p:nvPr>
            <p:ph type="ctrTitle" hasCustomPrompt="1"/>
          </p:nvPr>
        </p:nvSpPr>
        <p:spPr>
          <a:xfrm>
            <a:off x="1184178" y="3039392"/>
            <a:ext cx="7673510" cy="1470025"/>
          </a:xfrm>
        </p:spPr>
        <p:txBody>
          <a:bodyPr anchor="b"/>
          <a:lstStyle>
            <a:lvl1pPr>
              <a:defRPr b="0" cap="none" spc="0">
                <a:ln w="18415" cmpd="sng">
                  <a:noFill/>
                  <a:prstDash val="solid"/>
                </a:ln>
                <a:solidFill>
                  <a:srgbClr val="000000"/>
                </a:solidFill>
                <a:effectLst/>
              </a:defRPr>
            </a:lvl1pPr>
          </a:lstStyle>
          <a:p>
            <a:r>
              <a:rPr lang="sv-SE" dirty="0"/>
              <a:t>Klicka här för att ändra rubrik</a:t>
            </a:r>
          </a:p>
        </p:txBody>
      </p:sp>
      <p:sp>
        <p:nvSpPr>
          <p:cNvPr id="8" name="Underrubrik 2"/>
          <p:cNvSpPr>
            <a:spLocks noGrp="1"/>
          </p:cNvSpPr>
          <p:nvPr>
            <p:ph type="subTitle" idx="1"/>
          </p:nvPr>
        </p:nvSpPr>
        <p:spPr>
          <a:xfrm>
            <a:off x="1191364" y="4509417"/>
            <a:ext cx="7678959" cy="988612"/>
          </a:xfrm>
        </p:spPr>
        <p:txBody>
          <a:bodyPr anchor="t">
            <a:normAutofit/>
          </a:bodyPr>
          <a:lstStyle>
            <a:lvl1pPr marL="0" indent="0" algn="l">
              <a:buNone/>
              <a:defRPr sz="2000" b="0" i="0" cap="none" spc="0">
                <a:ln w="18415" cmpd="sng">
                  <a:noFill/>
                  <a:prstDash val="solid"/>
                </a:ln>
                <a:solidFill>
                  <a:srgbClr val="000000"/>
                </a:solidFill>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dirty="0"/>
          </a:p>
        </p:txBody>
      </p:sp>
    </p:spTree>
    <p:extLst>
      <p:ext uri="{BB962C8B-B14F-4D97-AF65-F5344CB8AC3E}">
        <p14:creationId xmlns:p14="http://schemas.microsoft.com/office/powerpoint/2010/main" val="3661062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tart 7">
    <p:spTree>
      <p:nvGrpSpPr>
        <p:cNvPr id="1" name=""/>
        <p:cNvGrpSpPr/>
        <p:nvPr/>
      </p:nvGrpSpPr>
      <p:grpSpPr>
        <a:xfrm>
          <a:off x="0" y="0"/>
          <a:ext cx="0" cy="0"/>
          <a:chOff x="0" y="0"/>
          <a:chExt cx="0" cy="0"/>
        </a:xfrm>
      </p:grpSpPr>
      <p:sp>
        <p:nvSpPr>
          <p:cNvPr id="9" name="Rektangel 8"/>
          <p:cNvSpPr/>
          <p:nvPr/>
        </p:nvSpPr>
        <p:spPr>
          <a:xfrm>
            <a:off x="0" y="1739900"/>
            <a:ext cx="9144000" cy="5118100"/>
          </a:xfrm>
          <a:prstGeom prst="rect">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ln>
                <a:noFill/>
              </a:ln>
            </a:endParaRPr>
          </a:p>
        </p:txBody>
      </p:sp>
      <p:sp>
        <p:nvSpPr>
          <p:cNvPr id="10" name="Rektangel 9"/>
          <p:cNvSpPr/>
          <p:nvPr/>
        </p:nvSpPr>
        <p:spPr>
          <a:xfrm>
            <a:off x="0" y="0"/>
            <a:ext cx="9144000" cy="1739900"/>
          </a:xfrm>
          <a:prstGeom prst="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n>
                <a:noFill/>
              </a:ln>
            </a:endParaRPr>
          </a:p>
        </p:txBody>
      </p:sp>
      <p:pic>
        <p:nvPicPr>
          <p:cNvPr id="11" name="Bildobjekt 10" descr="slu_logo_hake_rgb.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3898900" cy="1739900"/>
          </a:xfrm>
          <a:prstGeom prst="rect">
            <a:avLst/>
          </a:prstGeom>
        </p:spPr>
      </p:pic>
      <p:sp>
        <p:nvSpPr>
          <p:cNvPr id="12" name="Rubrik 1"/>
          <p:cNvSpPr>
            <a:spLocks noGrp="1"/>
          </p:cNvSpPr>
          <p:nvPr>
            <p:ph type="ctrTitle" hasCustomPrompt="1"/>
          </p:nvPr>
        </p:nvSpPr>
        <p:spPr>
          <a:xfrm>
            <a:off x="1184178" y="3039392"/>
            <a:ext cx="7673510" cy="1470025"/>
          </a:xfrm>
        </p:spPr>
        <p:txBody>
          <a:bodyPr anchor="b"/>
          <a:lstStyle>
            <a:lvl1pPr>
              <a:defRPr b="0" cap="none" spc="0">
                <a:ln w="18415" cmpd="sng">
                  <a:noFill/>
                  <a:prstDash val="solid"/>
                </a:ln>
                <a:solidFill>
                  <a:srgbClr val="FFFFFF"/>
                </a:solidFill>
                <a:effectLst/>
              </a:defRPr>
            </a:lvl1pPr>
          </a:lstStyle>
          <a:p>
            <a:r>
              <a:rPr lang="sv-SE" dirty="0"/>
              <a:t>Klicka här för att ändra rubrik</a:t>
            </a:r>
          </a:p>
        </p:txBody>
      </p:sp>
      <p:sp>
        <p:nvSpPr>
          <p:cNvPr id="13" name="Underrubrik 2"/>
          <p:cNvSpPr>
            <a:spLocks noGrp="1"/>
          </p:cNvSpPr>
          <p:nvPr>
            <p:ph type="subTitle" idx="1"/>
          </p:nvPr>
        </p:nvSpPr>
        <p:spPr>
          <a:xfrm>
            <a:off x="1191364" y="4509417"/>
            <a:ext cx="7678959" cy="988612"/>
          </a:xfrm>
        </p:spPr>
        <p:txBody>
          <a:bodyPr anchor="t">
            <a:normAutofit/>
          </a:bodyPr>
          <a:lstStyle>
            <a:lvl1pPr marL="0" indent="0" algn="l">
              <a:buNone/>
              <a:defRPr sz="2000" b="0" i="0" cap="none" spc="0">
                <a:ln w="18415" cmpd="sng">
                  <a:noFill/>
                  <a:prstDash val="solid"/>
                </a:ln>
                <a:solidFill>
                  <a:srgbClr val="FFFFFF"/>
                </a:solidFill>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dirty="0"/>
          </a:p>
        </p:txBody>
      </p:sp>
    </p:spTree>
    <p:extLst>
      <p:ext uri="{BB962C8B-B14F-4D97-AF65-F5344CB8AC3E}">
        <p14:creationId xmlns:p14="http://schemas.microsoft.com/office/powerpoint/2010/main" val="2076922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57200" y="1450350"/>
            <a:ext cx="8229600" cy="802388"/>
          </a:xfrm>
        </p:spPr>
        <p:txBody>
          <a:bodyPr/>
          <a:lstStyle/>
          <a:p>
            <a:r>
              <a:rPr lang="sv-SE" dirty="0"/>
              <a:t>Klicka här för att ändra rubrik</a:t>
            </a:r>
          </a:p>
        </p:txBody>
      </p:sp>
      <p:sp>
        <p:nvSpPr>
          <p:cNvPr id="3" name="Platshållare för innehåll 2"/>
          <p:cNvSpPr>
            <a:spLocks noGrp="1"/>
          </p:cNvSpPr>
          <p:nvPr>
            <p:ph idx="1" hasCustomPrompt="1"/>
          </p:nvPr>
        </p:nvSpPr>
        <p:spPr>
          <a:xfrm>
            <a:off x="457200" y="2313909"/>
            <a:ext cx="8229600" cy="3812254"/>
          </a:xfrm>
        </p:spPr>
        <p:txBody>
          <a:bodyPr/>
          <a:lstStyle/>
          <a:p>
            <a:pPr lvl="0"/>
            <a:r>
              <a:rPr lang="sv-SE" dirty="0"/>
              <a:t>Klicka här för att ändra brödtexten</a:t>
            </a:r>
          </a:p>
          <a:p>
            <a:pPr lvl="1"/>
            <a:r>
              <a:rPr lang="sv-SE" dirty="0"/>
              <a:t>Nivå två</a:t>
            </a:r>
          </a:p>
          <a:p>
            <a:pPr lvl="2"/>
            <a:r>
              <a:rPr lang="sv-SE" dirty="0"/>
              <a:t>Nivå tre</a:t>
            </a:r>
          </a:p>
        </p:txBody>
      </p:sp>
      <p:sp>
        <p:nvSpPr>
          <p:cNvPr id="7" name="Platshållare för sidfot 5"/>
          <p:cNvSpPr>
            <a:spLocks noGrp="1"/>
          </p:cNvSpPr>
          <p:nvPr>
            <p:ph type="ftr" sz="quarter" idx="11"/>
          </p:nvPr>
        </p:nvSpPr>
        <p:spPr>
          <a:xfrm>
            <a:off x="457200" y="6356350"/>
            <a:ext cx="2895600" cy="365125"/>
          </a:xfrm>
        </p:spPr>
        <p:txBody>
          <a:bodyPr/>
          <a:lstStyle>
            <a:lvl1pPr algn="l">
              <a:defRPr/>
            </a:lvl1pPr>
          </a:lstStyle>
          <a:p>
            <a:endParaRPr lang="sv-SE"/>
          </a:p>
        </p:txBody>
      </p:sp>
    </p:spTree>
    <p:extLst>
      <p:ext uri="{BB962C8B-B14F-4D97-AF65-F5344CB8AC3E}">
        <p14:creationId xmlns:p14="http://schemas.microsoft.com/office/powerpoint/2010/main" val="2460580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Hög Rubrik (endast 1 rad)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57200" y="969840"/>
            <a:ext cx="8229600" cy="802388"/>
          </a:xfrm>
        </p:spPr>
        <p:txBody>
          <a:bodyPr/>
          <a:lstStyle/>
          <a:p>
            <a:r>
              <a:rPr lang="sv-SE" dirty="0"/>
              <a:t>Klicka här för att ändra rubrik</a:t>
            </a:r>
          </a:p>
        </p:txBody>
      </p:sp>
      <p:sp>
        <p:nvSpPr>
          <p:cNvPr id="3" name="Platshållare för innehåll 2"/>
          <p:cNvSpPr>
            <a:spLocks noGrp="1"/>
          </p:cNvSpPr>
          <p:nvPr>
            <p:ph idx="1" hasCustomPrompt="1"/>
          </p:nvPr>
        </p:nvSpPr>
        <p:spPr>
          <a:xfrm>
            <a:off x="457200" y="1835469"/>
            <a:ext cx="8229600" cy="4290694"/>
          </a:xfrm>
        </p:spPr>
        <p:txBody>
          <a:bodyPr/>
          <a:lstStyle/>
          <a:p>
            <a:pPr lvl="0"/>
            <a:r>
              <a:rPr lang="sv-SE" dirty="0"/>
              <a:t>Klicka här för att ändra brödtexten</a:t>
            </a:r>
          </a:p>
          <a:p>
            <a:pPr lvl="1"/>
            <a:r>
              <a:rPr lang="sv-SE" dirty="0"/>
              <a:t>Nivå två</a:t>
            </a:r>
          </a:p>
          <a:p>
            <a:pPr lvl="2"/>
            <a:r>
              <a:rPr lang="sv-SE" dirty="0"/>
              <a:t>Nivå tre</a:t>
            </a:r>
          </a:p>
        </p:txBody>
      </p:sp>
      <p:sp>
        <p:nvSpPr>
          <p:cNvPr id="7" name="Platshållare för sidfot 5"/>
          <p:cNvSpPr>
            <a:spLocks noGrp="1"/>
          </p:cNvSpPr>
          <p:nvPr>
            <p:ph type="ftr" sz="quarter" idx="11"/>
          </p:nvPr>
        </p:nvSpPr>
        <p:spPr>
          <a:xfrm>
            <a:off x="457200" y="6356350"/>
            <a:ext cx="2895600" cy="365125"/>
          </a:xfrm>
        </p:spPr>
        <p:txBody>
          <a:bodyPr/>
          <a:lstStyle>
            <a:lvl1pPr algn="l">
              <a:defRPr/>
            </a:lvl1pPr>
          </a:lstStyle>
          <a:p>
            <a:endParaRPr lang="sv-SE"/>
          </a:p>
        </p:txBody>
      </p:sp>
    </p:spTree>
    <p:extLst>
      <p:ext uri="{BB962C8B-B14F-4D97-AF65-F5344CB8AC3E}">
        <p14:creationId xmlns:p14="http://schemas.microsoft.com/office/powerpoint/2010/main" val="2998465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940913"/>
            <a:ext cx="8229600" cy="1143000"/>
          </a:xfrm>
          <a:prstGeom prst="rect">
            <a:avLst/>
          </a:prstGeom>
        </p:spPr>
        <p:txBody>
          <a:bodyPr vert="horz" lIns="0" tIns="45720" rIns="91440" bIns="45720" rtlCol="0" anchor="b">
            <a:noAutofit/>
          </a:bodyPr>
          <a:lstStyle/>
          <a:p>
            <a:r>
              <a:rPr lang="sv-SE" dirty="0"/>
              <a:t>Klicka här för att ändra rubrik</a:t>
            </a:r>
          </a:p>
        </p:txBody>
      </p:sp>
      <p:sp>
        <p:nvSpPr>
          <p:cNvPr id="3" name="Platshållare för text 2"/>
          <p:cNvSpPr>
            <a:spLocks noGrp="1"/>
          </p:cNvSpPr>
          <p:nvPr>
            <p:ph type="body" idx="1"/>
          </p:nvPr>
        </p:nvSpPr>
        <p:spPr>
          <a:xfrm>
            <a:off x="457200" y="2148630"/>
            <a:ext cx="8229600" cy="3977534"/>
          </a:xfrm>
          <a:prstGeom prst="rect">
            <a:avLst/>
          </a:prstGeom>
        </p:spPr>
        <p:txBody>
          <a:bodyPr vert="horz" lIns="0" tIns="45720" rIns="91440" bIns="45720" rtlCol="0">
            <a:noAutofit/>
          </a:bodyPr>
          <a:lstStyle/>
          <a:p>
            <a:pPr lvl="0"/>
            <a:r>
              <a:rPr lang="sv-SE" dirty="0"/>
              <a:t>Klicka här för att ändra på brödtexten</a:t>
            </a:r>
          </a:p>
          <a:p>
            <a:pPr lvl="1"/>
            <a:r>
              <a:rPr lang="sv-SE" dirty="0"/>
              <a:t>Nivå tvåa</a:t>
            </a:r>
          </a:p>
          <a:p>
            <a:pPr lvl="2"/>
            <a:r>
              <a:rPr lang="sv-SE" dirty="0"/>
              <a:t>Nivå trea</a:t>
            </a:r>
          </a:p>
        </p:txBody>
      </p:sp>
      <p:sp>
        <p:nvSpPr>
          <p:cNvPr id="5" name="Platshållare för sidfot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100">
                <a:solidFill>
                  <a:schemeClr val="accent6"/>
                </a:solidFill>
              </a:defRPr>
            </a:lvl1pPr>
          </a:lstStyle>
          <a:p>
            <a:endParaRPr lang="sv-SE"/>
          </a:p>
        </p:txBody>
      </p:sp>
      <p:pic>
        <p:nvPicPr>
          <p:cNvPr id="7" name="Bildobjekt 6" descr="slu_logo_rgb.eps"/>
          <p:cNvPicPr>
            <a:picLocks noChangeAspect="1"/>
          </p:cNvPicPr>
          <p:nvPr/>
        </p:nvPicPr>
        <p:blipFill>
          <a:blip r:embed="rId32">
            <a:extLst>
              <a:ext uri="{28A0092B-C50C-407E-A947-70E740481C1C}">
                <a14:useLocalDpi xmlns:a14="http://schemas.microsoft.com/office/drawing/2010/main"/>
              </a:ext>
            </a:extLst>
          </a:blip>
          <a:stretch>
            <a:fillRect/>
          </a:stretch>
        </p:blipFill>
        <p:spPr>
          <a:xfrm>
            <a:off x="0" y="0"/>
            <a:ext cx="940913" cy="940913"/>
          </a:xfrm>
          <a:prstGeom prst="rect">
            <a:avLst/>
          </a:prstGeom>
        </p:spPr>
      </p:pic>
    </p:spTree>
    <p:extLst>
      <p:ext uri="{BB962C8B-B14F-4D97-AF65-F5344CB8AC3E}">
        <p14:creationId xmlns:p14="http://schemas.microsoft.com/office/powerpoint/2010/main" val="329405215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 id="2147483744" r:id="rId21"/>
    <p:sldLayoutId id="2147483745" r:id="rId22"/>
    <p:sldLayoutId id="2147483746" r:id="rId23"/>
    <p:sldLayoutId id="2147483747" r:id="rId24"/>
    <p:sldLayoutId id="2147483748" r:id="rId25"/>
    <p:sldLayoutId id="2147483749" r:id="rId26"/>
    <p:sldLayoutId id="2147483750" r:id="rId27"/>
    <p:sldLayoutId id="2147483751" r:id="rId28"/>
    <p:sldLayoutId id="2147483752" r:id="rId29"/>
    <p:sldLayoutId id="2147483753" r:id="rId30"/>
  </p:sldLayoutIdLst>
  <p:txStyles>
    <p:titleStyle>
      <a:lvl1pPr algn="l" defTabSz="457200" rtl="0" eaLnBrk="1" latinLnBrk="0" hangingPunct="1">
        <a:spcBef>
          <a:spcPct val="0"/>
        </a:spcBef>
        <a:buNone/>
        <a:defRPr sz="3500" kern="1200">
          <a:solidFill>
            <a:schemeClr val="tx1"/>
          </a:solidFill>
          <a:latin typeface="+mj-lt"/>
          <a:ea typeface="+mj-ea"/>
          <a:cs typeface="+mj-cs"/>
        </a:defRPr>
      </a:lvl1pPr>
    </p:titleStyle>
    <p:bodyStyle>
      <a:lvl1pPr marL="0" indent="0" algn="l" defTabSz="457200" rtl="0" eaLnBrk="1" latinLnBrk="0" hangingPunct="1">
        <a:lnSpc>
          <a:spcPct val="100000"/>
        </a:lnSpc>
        <a:spcBef>
          <a:spcPts val="0"/>
        </a:spcBef>
        <a:spcAft>
          <a:spcPts val="0"/>
        </a:spcAft>
        <a:buClr>
          <a:schemeClr val="tx2"/>
        </a:buClr>
        <a:buFont typeface="Wingdings" charset="2"/>
        <a:buNone/>
        <a:defRPr sz="2400" b="0" kern="1200" baseline="0">
          <a:solidFill>
            <a:schemeClr val="tx1"/>
          </a:solidFill>
          <a:latin typeface="+mn-lt"/>
          <a:ea typeface="+mn-ea"/>
          <a:cs typeface="+mn-cs"/>
        </a:defRPr>
      </a:lvl1pPr>
      <a:lvl2pPr marL="357188" indent="0" algn="l" defTabSz="357188" rtl="0" eaLnBrk="1" latinLnBrk="0" hangingPunct="1">
        <a:lnSpc>
          <a:spcPct val="100000"/>
        </a:lnSpc>
        <a:spcBef>
          <a:spcPts val="0"/>
        </a:spcBef>
        <a:spcAft>
          <a:spcPts val="0"/>
        </a:spcAft>
        <a:buClr>
          <a:schemeClr val="tx2"/>
        </a:buClr>
        <a:buFont typeface="Lucida Grande"/>
        <a:buNone/>
        <a:defRPr sz="2000" kern="1200">
          <a:solidFill>
            <a:schemeClr val="tx1"/>
          </a:solidFill>
          <a:latin typeface="+mn-lt"/>
          <a:ea typeface="+mn-ea"/>
          <a:cs typeface="+mn-cs"/>
        </a:defRPr>
      </a:lvl2pPr>
      <a:lvl3pPr marL="711200" marR="0" indent="0" algn="l" defTabSz="457200" rtl="0" eaLnBrk="1" fontAlgn="auto" latinLnBrk="0" hangingPunct="1">
        <a:lnSpc>
          <a:spcPct val="100000"/>
        </a:lnSpc>
        <a:spcBef>
          <a:spcPts val="0"/>
        </a:spcBef>
        <a:spcAft>
          <a:spcPts val="0"/>
        </a:spcAft>
        <a:buClr>
          <a:schemeClr val="tx2"/>
        </a:buClr>
        <a:buSzTx/>
        <a:buFont typeface="Arial"/>
        <a:buNone/>
        <a:tabLst/>
        <a:defRPr sz="2000" kern="1200" baseline="0">
          <a:solidFill>
            <a:schemeClr val="tx1"/>
          </a:solidFill>
          <a:latin typeface="+mn-lt"/>
          <a:ea typeface="+mn-ea"/>
          <a:cs typeface="+mn-cs"/>
        </a:defRPr>
      </a:lvl3pPr>
      <a:lvl4pPr marL="540000" indent="284400" algn="l" defTabSz="457200" rtl="0" eaLnBrk="1" latinLnBrk="0" hangingPunct="1">
        <a:spcBef>
          <a:spcPct val="20000"/>
        </a:spcBef>
        <a:buClrTx/>
        <a:buFont typeface="Arial"/>
        <a:buChar char="•"/>
        <a:defRPr sz="1400" kern="1200" baseline="0">
          <a:solidFill>
            <a:schemeClr val="tx1"/>
          </a:solidFill>
          <a:latin typeface="+mn-lt"/>
          <a:ea typeface="+mn-ea"/>
          <a:cs typeface="+mn-cs"/>
        </a:defRPr>
      </a:lvl4pPr>
      <a:lvl5pPr marL="2057400" indent="-228600" algn="l" defTabSz="457200" rtl="0" eaLnBrk="1" latinLnBrk="0" hangingPunct="1">
        <a:spcBef>
          <a:spcPct val="20000"/>
        </a:spcBef>
        <a:buClr>
          <a:schemeClr val="accent6"/>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hyperlink" Target="https://student.slu.se/studier/nystudent/checklista/"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4" y="3272410"/>
            <a:ext cx="4270375" cy="1470025"/>
          </a:xfrm>
        </p:spPr>
        <p:txBody>
          <a:bodyPr>
            <a:normAutofit fontScale="90000"/>
          </a:bodyPr>
          <a:lstStyle/>
          <a:p>
            <a:r>
              <a:rPr lang="sv-SE" sz="4900" dirty="0"/>
              <a:t>Energisystem  på SLU</a:t>
            </a:r>
            <a:br>
              <a:rPr lang="sv-SE" sz="4900" dirty="0"/>
            </a:br>
            <a:r>
              <a:rPr lang="sv-SE" dirty="0"/>
              <a:t/>
            </a:r>
            <a:br>
              <a:rPr lang="sv-SE" dirty="0"/>
            </a:br>
            <a:endParaRPr lang="sv-SE" sz="2700" dirty="0"/>
          </a:p>
        </p:txBody>
      </p:sp>
      <p:sp>
        <p:nvSpPr>
          <p:cNvPr id="4" name="Subtitle 3"/>
          <p:cNvSpPr>
            <a:spLocks noGrp="1"/>
          </p:cNvSpPr>
          <p:nvPr>
            <p:ph type="subTitle" idx="1"/>
          </p:nvPr>
        </p:nvSpPr>
        <p:spPr>
          <a:xfrm>
            <a:off x="559993" y="5533417"/>
            <a:ext cx="7678959" cy="988612"/>
          </a:xfrm>
        </p:spPr>
        <p:txBody>
          <a:bodyPr>
            <a:normAutofit/>
          </a:bodyPr>
          <a:lstStyle/>
          <a:p>
            <a:r>
              <a:rPr lang="sv-SE" dirty="0"/>
              <a:t>PSR-SLU </a:t>
            </a:r>
            <a:r>
              <a:rPr lang="sv-SE" dirty="0" smtClean="0"/>
              <a:t>Cecilia Sundberg</a:t>
            </a:r>
            <a:endParaRPr lang="sv-SE" dirty="0"/>
          </a:p>
          <a:p>
            <a:r>
              <a:rPr lang="sv-SE" dirty="0"/>
              <a:t>Cecilia.sundberg@slu.se</a:t>
            </a:r>
          </a:p>
          <a:p>
            <a:endParaRPr lang="sv-SE" dirty="0"/>
          </a:p>
        </p:txBody>
      </p:sp>
      <p:pic>
        <p:nvPicPr>
          <p:cNvPr id="5" name="Picture 5" descr="civing-energisystem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7207" y="1950029"/>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714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v-SE" dirty="0"/>
              <a:t>Vad är en ingenjör?</a:t>
            </a:r>
          </a:p>
        </p:txBody>
      </p:sp>
      <p:sp>
        <p:nvSpPr>
          <p:cNvPr id="5" name="Content Placeholder 4"/>
          <p:cNvSpPr>
            <a:spLocks noGrp="1"/>
          </p:cNvSpPr>
          <p:nvPr>
            <p:ph idx="1"/>
          </p:nvPr>
        </p:nvSpPr>
        <p:spPr/>
        <p:txBody>
          <a:bodyPr/>
          <a:lstStyle/>
          <a:p>
            <a:r>
              <a:rPr lang="sv-SE" b="1" dirty="0"/>
              <a:t>Problemlösaren</a:t>
            </a:r>
          </a:p>
          <a:p>
            <a:endParaRPr lang="sv-SE" b="1" dirty="0"/>
          </a:p>
        </p:txBody>
      </p:sp>
      <p:sp>
        <p:nvSpPr>
          <p:cNvPr id="6" name="Content Placeholder 5"/>
          <p:cNvSpPr>
            <a:spLocks noGrp="1"/>
          </p:cNvSpPr>
          <p:nvPr>
            <p:ph idx="12"/>
          </p:nvPr>
        </p:nvSpPr>
        <p:spPr/>
        <p:txBody>
          <a:bodyPr/>
          <a:lstStyle/>
          <a:p>
            <a:r>
              <a:rPr lang="sv-SE" b="1" dirty="0"/>
              <a:t>”Riktiga problem”</a:t>
            </a:r>
          </a:p>
          <a:p>
            <a:pPr marL="342900" indent="-342900">
              <a:buFont typeface="Arial" panose="020B0604020202020204" pitchFamily="34" charset="0"/>
              <a:buChar char="•"/>
            </a:pPr>
            <a:r>
              <a:rPr lang="sv-SE" sz="2200" dirty="0" smtClean="0"/>
              <a:t>Tekniska problem innehåller </a:t>
            </a:r>
            <a:r>
              <a:rPr lang="sv-SE" sz="2200" dirty="0"/>
              <a:t>samhälleliga och affärsmässiga aspekter</a:t>
            </a:r>
          </a:p>
          <a:p>
            <a:pPr marL="342900" indent="-342900">
              <a:buFont typeface="Arial" panose="020B0604020202020204" pitchFamily="34" charset="0"/>
              <a:buChar char="•"/>
            </a:pPr>
            <a:r>
              <a:rPr lang="sv-SE" sz="2200" dirty="0"/>
              <a:t>Komplexa, </a:t>
            </a:r>
            <a:r>
              <a:rPr lang="sv-SE" sz="2200" dirty="0" smtClean="0"/>
              <a:t>dåligt </a:t>
            </a:r>
            <a:r>
              <a:rPr lang="sv-SE" sz="2200" dirty="0"/>
              <a:t>definierade och innehåller motsättningar</a:t>
            </a:r>
          </a:p>
          <a:p>
            <a:pPr marL="342900" indent="-342900">
              <a:buFont typeface="Arial" panose="020B0604020202020204" pitchFamily="34" charset="0"/>
              <a:buChar char="•"/>
            </a:pPr>
            <a:r>
              <a:rPr lang="sv-SE" sz="2200" dirty="0"/>
              <a:t>Kräver tolkningar och uppskattningar</a:t>
            </a:r>
          </a:p>
          <a:p>
            <a:pPr marL="342900" indent="-342900">
              <a:buFont typeface="Arial" panose="020B0604020202020204" pitchFamily="34" charset="0"/>
              <a:buChar char="•"/>
            </a:pPr>
            <a:r>
              <a:rPr lang="sv-SE" sz="2200" dirty="0"/>
              <a:t>Sällan svart/vitt – rätt/fel</a:t>
            </a:r>
          </a:p>
          <a:p>
            <a:pPr marL="342900" indent="-342900">
              <a:buFont typeface="Arial" panose="020B0604020202020204" pitchFamily="34" charset="0"/>
              <a:buChar char="•"/>
            </a:pPr>
            <a:r>
              <a:rPr lang="sv-SE" sz="2200" dirty="0"/>
              <a:t>Ni måste kunna ha ett ben i analysen – ett ben i verkligheten</a:t>
            </a:r>
          </a:p>
          <a:p>
            <a:endParaRPr lang="sv-SE" dirty="0"/>
          </a:p>
          <a:p>
            <a:endParaRPr lang="sv-SE" dirty="0"/>
          </a:p>
        </p:txBody>
      </p:sp>
      <p:pic>
        <p:nvPicPr>
          <p:cNvPr id="1030" name="Picture 6" descr="Image result for problemlÃ¶sning black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498" y="3482502"/>
            <a:ext cx="4773575" cy="19889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62347" y="3684806"/>
            <a:ext cx="4419068" cy="1684862"/>
          </a:xfrm>
          <a:prstGeom prst="rect">
            <a:avLst/>
          </a:prstGeom>
        </p:spPr>
      </p:pic>
    </p:spTree>
    <p:extLst>
      <p:ext uri="{BB962C8B-B14F-4D97-AF65-F5344CB8AC3E}">
        <p14:creationId xmlns:p14="http://schemas.microsoft.com/office/powerpoint/2010/main" val="973568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37455"/>
            <a:ext cx="8229600" cy="802388"/>
          </a:xfrm>
        </p:spPr>
        <p:txBody>
          <a:bodyPr/>
          <a:lstStyle/>
          <a:p>
            <a:r>
              <a:rPr lang="sv-SE" dirty="0"/>
              <a:t>SLUs och UUs </a:t>
            </a:r>
            <a:br>
              <a:rPr lang="sv-SE" dirty="0"/>
            </a:br>
            <a:r>
              <a:rPr lang="sv-SE" dirty="0" err="1"/>
              <a:t>lärplattform</a:t>
            </a:r>
            <a:r>
              <a:rPr lang="sv-SE" dirty="0"/>
              <a:t> CANVAS/Studium</a:t>
            </a:r>
          </a:p>
        </p:txBody>
      </p:sp>
      <p:sp>
        <p:nvSpPr>
          <p:cNvPr id="3" name="Content Placeholder 2"/>
          <p:cNvSpPr>
            <a:spLocks noGrp="1"/>
          </p:cNvSpPr>
          <p:nvPr>
            <p:ph idx="1"/>
          </p:nvPr>
        </p:nvSpPr>
        <p:spPr>
          <a:xfrm>
            <a:off x="662473" y="1936439"/>
            <a:ext cx="4506686" cy="4409145"/>
          </a:xfrm>
        </p:spPr>
        <p:txBody>
          <a:bodyPr/>
          <a:lstStyle/>
          <a:p>
            <a:pPr marL="342900" indent="-342900">
              <a:buFont typeface="Arial" panose="020B0604020202020204" pitchFamily="34" charset="0"/>
              <a:buChar char="•"/>
            </a:pPr>
            <a:r>
              <a:rPr lang="sv-SE" dirty="0"/>
              <a:t>Aktuell info om kursen (mötestider, labbar, …)</a:t>
            </a:r>
            <a:br>
              <a:rPr lang="sv-SE" dirty="0"/>
            </a:br>
            <a:endParaRPr lang="sv-SE" dirty="0"/>
          </a:p>
          <a:p>
            <a:pPr marL="342900" indent="-342900">
              <a:buFont typeface="Arial" panose="020B0604020202020204" pitchFamily="34" charset="0"/>
              <a:buChar char="•"/>
            </a:pPr>
            <a:r>
              <a:rPr lang="sv-SE" dirty="0"/>
              <a:t>Kursmaterial</a:t>
            </a:r>
            <a:br>
              <a:rPr lang="sv-SE" dirty="0"/>
            </a:br>
            <a:endParaRPr lang="sv-SE" dirty="0"/>
          </a:p>
          <a:p>
            <a:pPr marL="342900" indent="-342900">
              <a:buFont typeface="Arial" panose="020B0604020202020204" pitchFamily="34" charset="0"/>
              <a:buChar char="•"/>
            </a:pPr>
            <a:r>
              <a:rPr lang="sv-SE" dirty="0"/>
              <a:t>Inlämningsuppgifter</a:t>
            </a:r>
            <a:br>
              <a:rPr lang="sv-SE" dirty="0"/>
            </a:br>
            <a:endParaRPr lang="sv-SE" dirty="0"/>
          </a:p>
          <a:p>
            <a:pPr marL="342900" indent="-342900">
              <a:buFont typeface="Arial" panose="020B0604020202020204" pitchFamily="34" charset="0"/>
              <a:buChar char="•"/>
            </a:pPr>
            <a:r>
              <a:rPr lang="sv-SE" dirty="0"/>
              <a:t>Länk till kursutvärderingar</a:t>
            </a:r>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err="1"/>
              <a:t>Quiz</a:t>
            </a:r>
            <a:r>
              <a:rPr lang="sv-SE" dirty="0"/>
              <a:t>, diskussionsforum, videomöten mm</a:t>
            </a:r>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a:t>Frågor till lärare</a:t>
            </a:r>
          </a:p>
        </p:txBody>
      </p:sp>
      <p:pic>
        <p:nvPicPr>
          <p:cNvPr id="5" name="Bildobjekt 4"/>
          <p:cNvPicPr>
            <a:picLocks noChangeAspect="1"/>
          </p:cNvPicPr>
          <p:nvPr/>
        </p:nvPicPr>
        <p:blipFill rotWithShape="1">
          <a:blip r:embed="rId3"/>
          <a:srcRect l="-214" t="1" r="51514" b="-1"/>
          <a:stretch/>
        </p:blipFill>
        <p:spPr>
          <a:xfrm>
            <a:off x="5818386" y="4688744"/>
            <a:ext cx="3056004" cy="1960996"/>
          </a:xfrm>
          <a:prstGeom prst="rect">
            <a:avLst/>
          </a:prstGeom>
        </p:spPr>
      </p:pic>
      <p:pic>
        <p:nvPicPr>
          <p:cNvPr id="7" name="Bildobjekt 6"/>
          <p:cNvPicPr>
            <a:picLocks noChangeAspect="1"/>
          </p:cNvPicPr>
          <p:nvPr/>
        </p:nvPicPr>
        <p:blipFill rotWithShape="1">
          <a:blip r:embed="rId4"/>
          <a:srcRect l="15593" t="27065" r="66123" b="26198"/>
          <a:stretch/>
        </p:blipFill>
        <p:spPr>
          <a:xfrm>
            <a:off x="5683944" y="1762706"/>
            <a:ext cx="3190446" cy="2548588"/>
          </a:xfrm>
          <a:prstGeom prst="rect">
            <a:avLst/>
          </a:prstGeom>
        </p:spPr>
      </p:pic>
      <p:sp>
        <p:nvSpPr>
          <p:cNvPr id="4" name="TextBox 3"/>
          <p:cNvSpPr txBox="1"/>
          <p:nvPr/>
        </p:nvSpPr>
        <p:spPr>
          <a:xfrm rot="19673163">
            <a:off x="3820079" y="2739099"/>
            <a:ext cx="5020926" cy="461665"/>
          </a:xfrm>
          <a:prstGeom prst="rect">
            <a:avLst/>
          </a:prstGeom>
          <a:solidFill>
            <a:schemeClr val="bg1"/>
          </a:solidFill>
        </p:spPr>
        <p:txBody>
          <a:bodyPr wrap="none" rtlCol="0">
            <a:spAutoFit/>
          </a:bodyPr>
          <a:lstStyle/>
          <a:p>
            <a:r>
              <a:rPr lang="sv-SE" sz="2400" b="1" dirty="0"/>
              <a:t>Introduktion på SLU </a:t>
            </a:r>
            <a:r>
              <a:rPr lang="sv-SE" sz="2400" b="1" dirty="0"/>
              <a:t>1</a:t>
            </a:r>
            <a:r>
              <a:rPr lang="sv-SE" sz="2400" b="1" dirty="0" smtClean="0"/>
              <a:t> </a:t>
            </a:r>
            <a:r>
              <a:rPr lang="sv-SE" sz="2400" b="1" dirty="0"/>
              <a:t>september</a:t>
            </a:r>
          </a:p>
        </p:txBody>
      </p:sp>
    </p:spTree>
    <p:extLst>
      <p:ext uri="{BB962C8B-B14F-4D97-AF65-F5344CB8AC3E}">
        <p14:creationId xmlns:p14="http://schemas.microsoft.com/office/powerpoint/2010/main" val="2175051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ES-programmets Studium-sidor</a:t>
            </a:r>
            <a:endParaRPr lang="sv-SE" dirty="0"/>
          </a:p>
        </p:txBody>
      </p:sp>
      <p:pic>
        <p:nvPicPr>
          <p:cNvPr id="5" name="Picture 4"/>
          <p:cNvPicPr>
            <a:picLocks noChangeAspect="1"/>
          </p:cNvPicPr>
          <p:nvPr/>
        </p:nvPicPr>
        <p:blipFill>
          <a:blip r:embed="rId2"/>
          <a:stretch>
            <a:fillRect/>
          </a:stretch>
        </p:blipFill>
        <p:spPr>
          <a:xfrm>
            <a:off x="599432" y="2067245"/>
            <a:ext cx="5826082" cy="4998362"/>
          </a:xfrm>
          <a:prstGeom prst="rect">
            <a:avLst/>
          </a:prstGeom>
        </p:spPr>
      </p:pic>
    </p:spTree>
    <p:extLst>
      <p:ext uri="{BB962C8B-B14F-4D97-AF65-F5344CB8AC3E}">
        <p14:creationId xmlns:p14="http://schemas.microsoft.com/office/powerpoint/2010/main" val="35752542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Datakonto</a:t>
            </a:r>
            <a:r>
              <a:rPr lang="sv-SE" dirty="0"/>
              <a:t>, självregistrering, passerkort mm på SLU</a:t>
            </a:r>
          </a:p>
        </p:txBody>
      </p:sp>
      <p:sp>
        <p:nvSpPr>
          <p:cNvPr id="3" name="Content Placeholder 2"/>
          <p:cNvSpPr>
            <a:spLocks noGrp="1"/>
          </p:cNvSpPr>
          <p:nvPr>
            <p:ph idx="1"/>
          </p:nvPr>
        </p:nvSpPr>
        <p:spPr/>
        <p:txBody>
          <a:bodyPr/>
          <a:lstStyle/>
          <a:p>
            <a:r>
              <a:rPr lang="sv-SE" dirty="0"/>
              <a:t>Görs i denna ordning:</a:t>
            </a:r>
          </a:p>
          <a:p>
            <a:pPr marL="457200" indent="-457200">
              <a:buAutoNum type="arabicPeriod"/>
            </a:pPr>
            <a:r>
              <a:rPr lang="sv-SE" dirty="0" err="1"/>
              <a:t>Datakonto</a:t>
            </a:r>
            <a:endParaRPr lang="sv-SE" dirty="0"/>
          </a:p>
          <a:p>
            <a:pPr marL="457200" indent="-457200">
              <a:buAutoNum type="arabicPeriod"/>
            </a:pPr>
            <a:r>
              <a:rPr lang="sv-SE" dirty="0"/>
              <a:t>Självregistrering</a:t>
            </a:r>
          </a:p>
          <a:p>
            <a:pPr marL="457200" indent="-457200">
              <a:buAutoNum type="arabicPeriod"/>
            </a:pPr>
            <a:r>
              <a:rPr lang="sv-SE" dirty="0"/>
              <a:t>Passerkort</a:t>
            </a:r>
          </a:p>
          <a:p>
            <a:endParaRPr lang="sv-SE" sz="2000" dirty="0"/>
          </a:p>
          <a:p>
            <a:r>
              <a:rPr lang="sv-SE" sz="2000" dirty="0"/>
              <a:t>student.slu.se – Gå till webbsida för ny student – Uppsala/Ultuna</a:t>
            </a:r>
          </a:p>
          <a:p>
            <a:r>
              <a:rPr lang="sv-SE" sz="2000" dirty="0">
                <a:hlinkClick r:id="rId3"/>
              </a:rPr>
              <a:t>https://student.slu.se/studier/nystudent/checklista</a:t>
            </a:r>
            <a:r>
              <a:rPr lang="sv-SE" sz="2000" dirty="0" smtClean="0">
                <a:hlinkClick r:id="rId3"/>
              </a:rPr>
              <a:t>/</a:t>
            </a:r>
            <a:r>
              <a:rPr lang="sv-SE" sz="2000" dirty="0" smtClean="0"/>
              <a:t> </a:t>
            </a:r>
            <a:r>
              <a:rPr lang="sv-SE" dirty="0"/>
              <a:t/>
            </a:r>
            <a:br>
              <a:rPr lang="sv-SE" dirty="0"/>
            </a:br>
            <a:endParaRPr lang="sv-SE" dirty="0"/>
          </a:p>
          <a:p>
            <a:endParaRPr lang="sv-SE" dirty="0"/>
          </a:p>
        </p:txBody>
      </p:sp>
      <p:sp>
        <p:nvSpPr>
          <p:cNvPr id="4" name="Content Placeholder 3"/>
          <p:cNvSpPr>
            <a:spLocks noGrp="1"/>
          </p:cNvSpPr>
          <p:nvPr>
            <p:ph idx="12"/>
          </p:nvPr>
        </p:nvSpPr>
        <p:spPr/>
        <p:txBody>
          <a:bodyPr vert="horz" lIns="0" tIns="45720" rIns="91440" bIns="45720" rtlCol="0" anchor="t">
            <a:noAutofit/>
          </a:bodyPr>
          <a:lstStyle/>
          <a:p>
            <a:r>
              <a:rPr lang="en-US" dirty="0" err="1">
                <a:ea typeface="+mn-lt"/>
                <a:cs typeface="+mn-lt"/>
              </a:rPr>
              <a:t>Uppropsdagen</a:t>
            </a:r>
            <a:r>
              <a:rPr lang="en-US" dirty="0">
                <a:ea typeface="+mn-lt"/>
                <a:cs typeface="+mn-lt"/>
              </a:rPr>
              <a:t> </a:t>
            </a:r>
            <a:r>
              <a:rPr lang="en-US" dirty="0" smtClean="0">
                <a:ea typeface="+mn-lt"/>
                <a:cs typeface="+mn-lt"/>
              </a:rPr>
              <a:t>29</a:t>
            </a:r>
            <a:r>
              <a:rPr lang="en-US" dirty="0" smtClean="0">
                <a:ea typeface="+mn-lt"/>
                <a:cs typeface="+mn-lt"/>
              </a:rPr>
              <a:t>/8</a:t>
            </a:r>
            <a:endParaRPr lang="sv-SE" dirty="0">
              <a:ea typeface="+mn-lt"/>
              <a:cs typeface="+mn-lt"/>
            </a:endParaRPr>
          </a:p>
          <a:p>
            <a:endParaRPr lang="sv-SE" dirty="0">
              <a:cs typeface="Arial"/>
            </a:endParaRPr>
          </a:p>
        </p:txBody>
      </p:sp>
      <p:pic>
        <p:nvPicPr>
          <p:cNvPr id="6" name="Picture 5"/>
          <p:cNvPicPr>
            <a:picLocks noChangeAspect="1"/>
          </p:cNvPicPr>
          <p:nvPr/>
        </p:nvPicPr>
        <p:blipFill>
          <a:blip r:embed="rId4"/>
          <a:stretch>
            <a:fillRect/>
          </a:stretch>
        </p:blipFill>
        <p:spPr>
          <a:xfrm>
            <a:off x="2741348" y="4644326"/>
            <a:ext cx="1758644" cy="1918976"/>
          </a:xfrm>
          <a:prstGeom prst="rect">
            <a:avLst/>
          </a:prstGeom>
        </p:spPr>
      </p:pic>
      <p:sp>
        <p:nvSpPr>
          <p:cNvPr id="5" name="Multiplication Sign 4">
            <a:extLst>
              <a:ext uri="{FF2B5EF4-FFF2-40B4-BE49-F238E27FC236}">
                <a16:creationId xmlns:a16="http://schemas.microsoft.com/office/drawing/2014/main" id="{ABF83843-8030-4314-A79B-C2920062EB9E}"/>
              </a:ext>
            </a:extLst>
          </p:cNvPr>
          <p:cNvSpPr/>
          <p:nvPr/>
        </p:nvSpPr>
        <p:spPr>
          <a:xfrm>
            <a:off x="5005800" y="1585800"/>
            <a:ext cx="2426400" cy="986400"/>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63322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Lite praktisk info</a:t>
            </a:r>
          </a:p>
        </p:txBody>
      </p:sp>
      <p:sp>
        <p:nvSpPr>
          <p:cNvPr id="3" name="Content Placeholder 2"/>
          <p:cNvSpPr>
            <a:spLocks noGrp="1"/>
          </p:cNvSpPr>
          <p:nvPr>
            <p:ph idx="1"/>
          </p:nvPr>
        </p:nvSpPr>
        <p:spPr>
          <a:xfrm>
            <a:off x="457200" y="1844824"/>
            <a:ext cx="7431932" cy="4409145"/>
          </a:xfrm>
        </p:spPr>
        <p:txBody>
          <a:bodyPr vert="horz" lIns="0" tIns="45720" rIns="91440" bIns="45720" rtlCol="0" anchor="t">
            <a:noAutofit/>
          </a:bodyPr>
          <a:lstStyle/>
          <a:p>
            <a:r>
              <a:rPr lang="sv-SE" b="1" dirty="0"/>
              <a:t>1</a:t>
            </a:r>
            <a:r>
              <a:rPr lang="sv-SE" b="1" dirty="0" smtClean="0"/>
              <a:t> </a:t>
            </a:r>
            <a:r>
              <a:rPr lang="sv-SE" b="1" dirty="0"/>
              <a:t>Sep</a:t>
            </a:r>
          </a:p>
          <a:p>
            <a:r>
              <a:rPr lang="sv-SE" b="1" dirty="0"/>
              <a:t>8.15</a:t>
            </a:r>
            <a:r>
              <a:rPr lang="sv-SE" dirty="0"/>
              <a:t> </a:t>
            </a:r>
            <a:r>
              <a:rPr lang="sv-SE" dirty="0" err="1"/>
              <a:t>Cykeltåg</a:t>
            </a:r>
            <a:r>
              <a:rPr lang="sv-SE" dirty="0"/>
              <a:t> från Polacks – Faddrarna visar vägen </a:t>
            </a:r>
            <a:endParaRPr lang="sv-SE" dirty="0">
              <a:cs typeface="Arial"/>
            </a:endParaRPr>
          </a:p>
          <a:p>
            <a:endParaRPr lang="sv-SE" b="1" dirty="0"/>
          </a:p>
          <a:p>
            <a:r>
              <a:rPr lang="sv-SE" b="1" dirty="0"/>
              <a:t> </a:t>
            </a:r>
            <a:r>
              <a:rPr lang="sv-SE" b="1" dirty="0" smtClean="0"/>
              <a:t>9.00-12.00 </a:t>
            </a:r>
            <a:r>
              <a:rPr lang="sv-SE" b="1" dirty="0" smtClean="0"/>
              <a:t>(</a:t>
            </a:r>
            <a:r>
              <a:rPr lang="sv-SE" dirty="0" smtClean="0"/>
              <a:t>lokal meddelas senare)</a:t>
            </a:r>
            <a:endParaRPr lang="sv-SE" dirty="0">
              <a:cs typeface="Arial"/>
            </a:endParaRPr>
          </a:p>
          <a:p>
            <a:r>
              <a:rPr lang="sv-SE" dirty="0"/>
              <a:t>Välkomnande till SLU </a:t>
            </a:r>
            <a:r>
              <a:rPr lang="sv-SE" dirty="0" smtClean="0"/>
              <a:t>och </a:t>
            </a:r>
            <a:r>
              <a:rPr lang="sv-SE" dirty="0"/>
              <a:t>rundvandring på Ultuna</a:t>
            </a:r>
            <a:endParaRPr lang="sv-SE" dirty="0">
              <a:cs typeface="Arial"/>
            </a:endParaRPr>
          </a:p>
          <a:p>
            <a:endParaRPr lang="sv-SE" dirty="0">
              <a:cs typeface="Arial"/>
            </a:endParaRPr>
          </a:p>
          <a:p>
            <a:r>
              <a:rPr lang="sv-SE" b="1" dirty="0"/>
              <a:t>13.15-17.00 </a:t>
            </a:r>
            <a:r>
              <a:rPr lang="sv-SE" dirty="0"/>
              <a:t>Kursstart på ”Introduktion till energisystem” </a:t>
            </a:r>
          </a:p>
        </p:txBody>
      </p:sp>
    </p:spTree>
    <p:extLst>
      <p:ext uri="{BB962C8B-B14F-4D97-AF65-F5344CB8AC3E}">
        <p14:creationId xmlns:p14="http://schemas.microsoft.com/office/powerpoint/2010/main" val="1833006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a:t>Introduktion till energisystem </a:t>
            </a:r>
          </a:p>
        </p:txBody>
      </p:sp>
      <p:sp>
        <p:nvSpPr>
          <p:cNvPr id="3" name="Content Placeholder 2"/>
          <p:cNvSpPr>
            <a:spLocks noGrp="1"/>
          </p:cNvSpPr>
          <p:nvPr>
            <p:ph idx="1"/>
          </p:nvPr>
        </p:nvSpPr>
        <p:spPr/>
        <p:txBody>
          <a:bodyPr vert="horz" lIns="0" tIns="45720" rIns="91440" bIns="45720" rtlCol="0" anchor="t">
            <a:noAutofit/>
          </a:bodyPr>
          <a:lstStyle/>
          <a:p>
            <a:r>
              <a:rPr lang="sv-SE" b="1" dirty="0"/>
              <a:t>student.slu.se - </a:t>
            </a:r>
            <a:r>
              <a:rPr lang="sv-SE" b="1" dirty="0" smtClean="0"/>
              <a:t>TN0353</a:t>
            </a:r>
          </a:p>
          <a:p>
            <a:endParaRPr lang="sv-SE" b="1" dirty="0"/>
          </a:p>
          <a:p>
            <a:r>
              <a:rPr lang="sv-SE" b="1" dirty="0"/>
              <a:t>R</a:t>
            </a:r>
            <a:r>
              <a:rPr lang="sv-SE" b="1" dirty="0" smtClean="0"/>
              <a:t>egistrering </a:t>
            </a:r>
            <a:r>
              <a:rPr lang="sv-SE" b="1" dirty="0"/>
              <a:t>innan </a:t>
            </a:r>
            <a:r>
              <a:rPr lang="sv-SE" b="1" dirty="0" smtClean="0"/>
              <a:t>kursstart – i </a:t>
            </a:r>
            <a:r>
              <a:rPr lang="sv-SE" b="1" dirty="0" err="1" smtClean="0"/>
              <a:t>Ladok</a:t>
            </a:r>
            <a:r>
              <a:rPr lang="sv-SE" b="1" dirty="0" smtClean="0"/>
              <a:t>, inloggad med SLU-konto</a:t>
            </a:r>
            <a:endParaRPr lang="sv-SE" b="1" dirty="0"/>
          </a:p>
          <a:p>
            <a:endParaRPr lang="sv-SE" b="1" dirty="0"/>
          </a:p>
          <a:p>
            <a:endParaRPr lang="sv-SE" dirty="0" smtClean="0">
              <a:cs typeface="Arial"/>
            </a:endParaRPr>
          </a:p>
          <a:p>
            <a:endParaRPr lang="sv-SE" dirty="0"/>
          </a:p>
        </p:txBody>
      </p:sp>
      <p:sp>
        <p:nvSpPr>
          <p:cNvPr id="4" name="Content Placeholder 3"/>
          <p:cNvSpPr>
            <a:spLocks noGrp="1"/>
          </p:cNvSpPr>
          <p:nvPr>
            <p:ph idx="12"/>
          </p:nvPr>
        </p:nvSpPr>
        <p:spPr>
          <a:xfrm>
            <a:off x="4644008" y="1994650"/>
            <a:ext cx="4042792" cy="4409145"/>
          </a:xfrm>
        </p:spPr>
        <p:txBody>
          <a:bodyPr/>
          <a:lstStyle/>
          <a:p>
            <a:pPr marL="342900" indent="-342900">
              <a:buFont typeface="Arial" charset="2"/>
              <a:buChar char="•"/>
            </a:pPr>
            <a:r>
              <a:rPr lang="sv-SE" dirty="0"/>
              <a:t>Energisystem: energitillförsel och </a:t>
            </a:r>
            <a:r>
              <a:rPr lang="sv-SE" dirty="0" smtClean="0"/>
              <a:t>energianvändning,    teknik i samhället</a:t>
            </a:r>
            <a:endParaRPr lang="sv-SE" dirty="0"/>
          </a:p>
          <a:p>
            <a:endParaRPr lang="sv-SE" dirty="0"/>
          </a:p>
          <a:p>
            <a:pPr marL="342900" indent="-342900">
              <a:buFont typeface="Arial" charset="2"/>
              <a:buChar char="•"/>
            </a:pPr>
            <a:r>
              <a:rPr lang="sv-SE" dirty="0"/>
              <a:t>Studieteknik, ingenjörens yrkesroll, läsa-skriva- presentera, näringslivsanknytning, </a:t>
            </a:r>
            <a:r>
              <a:rPr lang="sv-SE" dirty="0" smtClean="0"/>
              <a:t>mm</a:t>
            </a:r>
          </a:p>
          <a:p>
            <a:pPr marL="342900" indent="-342900">
              <a:buFont typeface="Arial" charset="2"/>
              <a:buChar char="•"/>
            </a:pPr>
            <a:endParaRPr lang="sv-SE" dirty="0"/>
          </a:p>
          <a:p>
            <a:pPr marL="342900" indent="-342900">
              <a:buFont typeface="Arial" panose="020B0604020202020204" pitchFamily="34" charset="0"/>
              <a:buChar char="•"/>
            </a:pPr>
            <a:r>
              <a:rPr lang="sv-SE" dirty="0" smtClean="0"/>
              <a:t>Studieresa 20-22 september</a:t>
            </a:r>
            <a:endParaRPr lang="sv-SE" dirty="0"/>
          </a:p>
        </p:txBody>
      </p:sp>
    </p:spTree>
    <p:extLst>
      <p:ext uri="{BB962C8B-B14F-4D97-AF65-F5344CB8AC3E}">
        <p14:creationId xmlns:p14="http://schemas.microsoft.com/office/powerpoint/2010/main" val="33729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Coronainformation</a:t>
            </a:r>
            <a:endParaRPr lang="sv-SE" dirty="0"/>
          </a:p>
        </p:txBody>
      </p:sp>
      <p:sp>
        <p:nvSpPr>
          <p:cNvPr id="3" name="Content Placeholder 2"/>
          <p:cNvSpPr>
            <a:spLocks noGrp="1"/>
          </p:cNvSpPr>
          <p:nvPr>
            <p:ph idx="1"/>
          </p:nvPr>
        </p:nvSpPr>
        <p:spPr/>
        <p:txBody>
          <a:bodyPr vert="horz" lIns="0" tIns="45720" rIns="91440" bIns="45720" rtlCol="0" anchor="t">
            <a:noAutofit/>
          </a:bodyPr>
          <a:lstStyle/>
          <a:p>
            <a:endParaRPr lang="sv-SE" dirty="0">
              <a:cs typeface="Arial"/>
            </a:endParaRPr>
          </a:p>
          <a:p>
            <a:endParaRPr lang="sv-SE" dirty="0"/>
          </a:p>
          <a:p>
            <a:endParaRPr lang="sv-SE" dirty="0">
              <a:solidFill>
                <a:srgbClr val="FF0000"/>
              </a:solidFill>
            </a:endParaRPr>
          </a:p>
        </p:txBody>
      </p:sp>
      <p:sp>
        <p:nvSpPr>
          <p:cNvPr id="6" name="TextBox 5"/>
          <p:cNvSpPr txBox="1"/>
          <p:nvPr/>
        </p:nvSpPr>
        <p:spPr>
          <a:xfrm>
            <a:off x="457200" y="1950125"/>
            <a:ext cx="3889206" cy="707886"/>
          </a:xfrm>
          <a:prstGeom prst="rect">
            <a:avLst/>
          </a:prstGeom>
          <a:noFill/>
        </p:spPr>
        <p:txBody>
          <a:bodyPr wrap="none" rtlCol="0">
            <a:spAutoFit/>
          </a:bodyPr>
          <a:lstStyle/>
          <a:p>
            <a:pPr marL="285750" indent="-285750">
              <a:buFont typeface="Arial" panose="020B0604020202020204" pitchFamily="34" charset="0"/>
              <a:buChar char="•"/>
            </a:pPr>
            <a:r>
              <a:rPr lang="sv-SE" sz="2000" dirty="0"/>
              <a:t>Vaccinera </a:t>
            </a:r>
            <a:r>
              <a:rPr lang="sv-SE" sz="2000" dirty="0" smtClean="0"/>
              <a:t>dig!</a:t>
            </a:r>
            <a:endParaRPr lang="sv-SE" sz="2000" dirty="0" smtClean="0"/>
          </a:p>
          <a:p>
            <a:pPr marL="285750" indent="-285750">
              <a:buFont typeface="Arial" panose="020B0604020202020204" pitchFamily="34" charset="0"/>
              <a:buChar char="•"/>
            </a:pPr>
            <a:r>
              <a:rPr lang="sv-SE" sz="2000" dirty="0" smtClean="0"/>
              <a:t>Stanna </a:t>
            </a:r>
            <a:r>
              <a:rPr lang="sv-SE" sz="2000" dirty="0" smtClean="0"/>
              <a:t>hemma om du är </a:t>
            </a:r>
            <a:r>
              <a:rPr lang="sv-SE" sz="2000" dirty="0" smtClean="0"/>
              <a:t>sjuk!</a:t>
            </a:r>
            <a:endParaRPr lang="sv-SE" sz="2000" dirty="0" smtClean="0"/>
          </a:p>
        </p:txBody>
      </p:sp>
    </p:spTree>
    <p:extLst>
      <p:ext uri="{BB962C8B-B14F-4D97-AF65-F5344CB8AC3E}">
        <p14:creationId xmlns:p14="http://schemas.microsoft.com/office/powerpoint/2010/main" val="2254396598"/>
      </p:ext>
    </p:extLst>
  </p:cSld>
  <p:clrMapOvr>
    <a:masterClrMapping/>
  </p:clrMapOvr>
  <p:timing>
    <p:tnLst>
      <p:par>
        <p:cTn id="1" dur="indefinite" restart="never" nodeType="tmRoot"/>
      </p:par>
    </p:tnLst>
  </p:timing>
</p:sld>
</file>

<file path=ppt/theme/theme1.xml><?xml version="1.0" encoding="utf-8"?>
<a:theme xmlns:a="http://schemas.openxmlformats.org/drawingml/2006/main" name="slu_mall_2012">
  <a:themeElements>
    <a:clrScheme name="Anpassad 1">
      <a:dk1>
        <a:sysClr val="windowText" lastClr="000000"/>
      </a:dk1>
      <a:lt1>
        <a:sysClr val="window" lastClr="FFFFFF"/>
      </a:lt1>
      <a:dk2>
        <a:srgbClr val="000000"/>
      </a:dk2>
      <a:lt2>
        <a:srgbClr val="FFFFFF"/>
      </a:lt2>
      <a:accent1>
        <a:srgbClr val="5FAFC7"/>
      </a:accent1>
      <a:accent2>
        <a:srgbClr val="C5BE00"/>
      </a:accent2>
      <a:accent3>
        <a:srgbClr val="B08DBC"/>
      </a:accent3>
      <a:accent4>
        <a:srgbClr val="E8AC02"/>
      </a:accent4>
      <a:accent5>
        <a:srgbClr val="E0DDD7"/>
      </a:accent5>
      <a:accent6>
        <a:srgbClr val="868688"/>
      </a:accent6>
      <a:hlink>
        <a:srgbClr val="1B52FF"/>
      </a:hlink>
      <a:folHlink>
        <a:srgbClr val="61A0FF"/>
      </a:folHlink>
    </a:clrScheme>
    <a:fontScheme name="Väsentlig">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E6782F509BE6D4D8582514987BCB15A" ma:contentTypeVersion="10" ma:contentTypeDescription="Skapa ett nytt dokument." ma:contentTypeScope="" ma:versionID="89c43b7a32c01b5fa689bbea460482c0">
  <xsd:schema xmlns:xsd="http://www.w3.org/2001/XMLSchema" xmlns:xs="http://www.w3.org/2001/XMLSchema" xmlns:p="http://schemas.microsoft.com/office/2006/metadata/properties" xmlns:ns2="e679729e-95c1-4243-837b-9b8277985a6b" xmlns:ns3="c4b80c43-453f-4c8e-9a25-f24ce4246503" targetNamespace="http://schemas.microsoft.com/office/2006/metadata/properties" ma:root="true" ma:fieldsID="1c7a3f385cff2e0dde4a6b34828f46fb" ns2:_="" ns3:_="">
    <xsd:import namespace="e679729e-95c1-4243-837b-9b8277985a6b"/>
    <xsd:import namespace="c4b80c43-453f-4c8e-9a25-f24ce424650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79729e-95c1-4243-837b-9b8277985a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b80c43-453f-4c8e-9a25-f24ce4246503"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3F2E15-D379-492E-A31D-040BD6A03058}">
  <ds:schemaRefs>
    <ds:schemaRef ds:uri="e679729e-95c1-4243-837b-9b8277985a6b"/>
    <ds:schemaRef ds:uri="http://schemas.microsoft.com/office/2006/documentManagement/types"/>
    <ds:schemaRef ds:uri="http://www.w3.org/XML/1998/namespace"/>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c4b80c43-453f-4c8e-9a25-f24ce4246503"/>
    <ds:schemaRef ds:uri="http://purl.org/dc/dcmitype/"/>
  </ds:schemaRefs>
</ds:datastoreItem>
</file>

<file path=customXml/itemProps2.xml><?xml version="1.0" encoding="utf-8"?>
<ds:datastoreItem xmlns:ds="http://schemas.openxmlformats.org/officeDocument/2006/customXml" ds:itemID="{AFB6A59C-9A8D-4FA9-914F-C12B8FC2C78D}">
  <ds:schemaRefs>
    <ds:schemaRef ds:uri="http://schemas.microsoft.com/sharepoint/v3/contenttype/forms"/>
  </ds:schemaRefs>
</ds:datastoreItem>
</file>

<file path=customXml/itemProps3.xml><?xml version="1.0" encoding="utf-8"?>
<ds:datastoreItem xmlns:ds="http://schemas.openxmlformats.org/officeDocument/2006/customXml" ds:itemID="{CE8CBD15-2B3C-4381-A19C-9C1A41AAD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79729e-95c1-4243-837b-9b8277985a6b"/>
    <ds:schemaRef ds:uri="c4b80c43-453f-4c8e-9a25-f24ce42465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slu_mall_2012</Template>
  <TotalTime>6668</TotalTime>
  <Words>481</Words>
  <Application>Microsoft Office PowerPoint</Application>
  <PresentationFormat>On-screen Show (4:3)</PresentationFormat>
  <Paragraphs>89</Paragraphs>
  <Slides>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Arial Black</vt:lpstr>
      <vt:lpstr>Arial Narrow</vt:lpstr>
      <vt:lpstr>Calibri</vt:lpstr>
      <vt:lpstr>Lucida Grande</vt:lpstr>
      <vt:lpstr>Wingdings</vt:lpstr>
      <vt:lpstr>slu_mall_2012</vt:lpstr>
      <vt:lpstr>Energisystem  på SLU  </vt:lpstr>
      <vt:lpstr>Vad är en ingenjör?</vt:lpstr>
      <vt:lpstr>SLUs och UUs  lärplattform CANVAS/Studium</vt:lpstr>
      <vt:lpstr>ES-programmets Studium-sidor</vt:lpstr>
      <vt:lpstr>Datakonto, självregistrering, passerkort mm på SLU</vt:lpstr>
      <vt:lpstr>Lite praktisk info</vt:lpstr>
      <vt:lpstr>Introduktion till energisystem </vt:lpstr>
      <vt:lpstr>Coronainformation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Hur kopplas de global målen för hållbar utveckling till ES programmål?  PSR-SLU Stephan Köhler</dc:title>
  <dc:creator>SJK</dc:creator>
  <cp:lastModifiedBy>Cecilia Sundberg</cp:lastModifiedBy>
  <cp:revision>106</cp:revision>
  <dcterms:created xsi:type="dcterms:W3CDTF">2017-05-04T18:54:09Z</dcterms:created>
  <dcterms:modified xsi:type="dcterms:W3CDTF">2022-08-23T06:19:09Z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0x0101007E6782F509BE6D4D8582514987BCB15A</vt:lpwstr>
  </property>
</Properties>
</file>