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 useTimings="0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1164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 algn="ctr">
              <a:defRPr sz="44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D4D0BB35-49B1-4A9E-BF2B-3D4542905BD1}" type="datetimeFigureOut">
              <a:rPr lang="sv-SE" smtClean="0"/>
              <a:t>2022-10-12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442D8877-4C7F-427A-9C07-12C41EAEE3A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104723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2051720" y="274638"/>
            <a:ext cx="6635080" cy="1143000"/>
          </a:xfrm>
        </p:spPr>
        <p:txBody>
          <a:bodyPr>
            <a:normAutofit/>
          </a:bodyPr>
          <a:lstStyle>
            <a:lvl1pPr>
              <a:defRPr sz="36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D4D0BB35-49B1-4A9E-BF2B-3D4542905BD1}" type="datetimeFigureOut">
              <a:rPr lang="sv-SE" smtClean="0"/>
              <a:t>2022-10-12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442D8877-4C7F-427A-9C07-12C41EAEE3A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839123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>
            <a:normAutofit/>
          </a:bodyPr>
          <a:lstStyle>
            <a:lvl1pPr>
              <a:defRPr sz="36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sv-SE" dirty="0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D4D0BB35-49B1-4A9E-BF2B-3D4542905BD1}" type="datetimeFigureOut">
              <a:rPr lang="sv-SE" smtClean="0"/>
              <a:t>2022-10-12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442D8877-4C7F-427A-9C07-12C41EAEE3A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17213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979712" y="485800"/>
            <a:ext cx="6707088" cy="1143000"/>
          </a:xfrm>
        </p:spPr>
        <p:txBody>
          <a:bodyPr>
            <a:normAutofit/>
          </a:bodyPr>
          <a:lstStyle>
            <a:lvl1pPr algn="r">
              <a:defRPr sz="36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400">
                <a:latin typeface="Arial" pitchFamily="34" charset="0"/>
                <a:cs typeface="Arial" pitchFamily="34" charset="0"/>
              </a:defRPr>
            </a:lvl3pPr>
            <a:lvl4pPr>
              <a:defRPr sz="2400">
                <a:latin typeface="Arial" pitchFamily="34" charset="0"/>
                <a:cs typeface="Arial" pitchFamily="34" charset="0"/>
              </a:defRPr>
            </a:lvl4pPr>
            <a:lvl5pPr>
              <a:defRPr sz="24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D4D0BB35-49B1-4A9E-BF2B-3D4542905BD1}" type="datetimeFigureOut">
              <a:rPr lang="sv-SE" smtClean="0"/>
              <a:t>2022-10-12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442D8877-4C7F-427A-9C07-12C41EAEE3A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186408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D4D0BB35-49B1-4A9E-BF2B-3D4542905BD1}" type="datetimeFigureOut">
              <a:rPr lang="sv-SE" smtClean="0"/>
              <a:t>2022-10-12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D8877-4C7F-427A-9C07-12C41EAEE3A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603325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907704" y="485800"/>
            <a:ext cx="6779096" cy="1143000"/>
          </a:xfrm>
        </p:spPr>
        <p:txBody>
          <a:bodyPr>
            <a:normAutofit/>
          </a:bodyPr>
          <a:lstStyle>
            <a:lvl1pPr algn="r">
              <a:defRPr sz="36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>
            <a:normAutofit/>
          </a:bodyPr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400">
                <a:latin typeface="Arial" pitchFamily="34" charset="0"/>
                <a:cs typeface="Arial" pitchFamily="34" charset="0"/>
              </a:defRPr>
            </a:lvl3pPr>
            <a:lvl4pPr>
              <a:defRPr sz="2400">
                <a:latin typeface="Arial" pitchFamily="34" charset="0"/>
                <a:cs typeface="Arial" pitchFamily="34" charset="0"/>
              </a:defRPr>
            </a:lvl4pPr>
            <a:lvl5pPr>
              <a:defRPr sz="24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>
            <a:normAutofit/>
          </a:bodyPr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400">
                <a:latin typeface="Arial" pitchFamily="34" charset="0"/>
                <a:cs typeface="Arial" pitchFamily="34" charset="0"/>
              </a:defRPr>
            </a:lvl3pPr>
            <a:lvl4pPr>
              <a:defRPr sz="2400">
                <a:latin typeface="Arial" pitchFamily="34" charset="0"/>
                <a:cs typeface="Arial" pitchFamily="34" charset="0"/>
              </a:defRPr>
            </a:lvl4pPr>
            <a:lvl5pPr>
              <a:defRPr sz="24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D4D0BB35-49B1-4A9E-BF2B-3D4542905BD1}" type="datetimeFigureOut">
              <a:rPr lang="sv-SE" smtClean="0"/>
              <a:t>2022-10-12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442D8877-4C7F-427A-9C07-12C41EAEE3A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873447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979712" y="485800"/>
            <a:ext cx="6707088" cy="1143000"/>
          </a:xfrm>
        </p:spPr>
        <p:txBody>
          <a:bodyPr>
            <a:normAutofit/>
          </a:bodyPr>
          <a:lstStyle>
            <a:lvl1pPr>
              <a:defRPr sz="36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709118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358032"/>
            <a:ext cx="4040188" cy="3951288"/>
          </a:xfrm>
        </p:spPr>
        <p:txBody>
          <a:bodyPr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709118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358032"/>
            <a:ext cx="4041775" cy="3951288"/>
          </a:xfrm>
        </p:spPr>
        <p:txBody>
          <a:bodyPr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D4D0BB35-49B1-4A9E-BF2B-3D4542905BD1}" type="datetimeFigureOut">
              <a:rPr lang="sv-SE" smtClean="0"/>
              <a:t>2022-10-12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442D8877-4C7F-427A-9C07-12C41EAEE3A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726576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2051720" y="485800"/>
            <a:ext cx="6635080" cy="1143000"/>
          </a:xfrm>
        </p:spPr>
        <p:txBody>
          <a:bodyPr>
            <a:normAutofit/>
          </a:bodyPr>
          <a:lstStyle>
            <a:lvl1pPr>
              <a:defRPr sz="36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D4D0BB35-49B1-4A9E-BF2B-3D4542905BD1}" type="datetimeFigureOut">
              <a:rPr lang="sv-SE" smtClean="0"/>
              <a:t>2022-10-12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442D8877-4C7F-427A-9C07-12C41EAEE3A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539065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D4D0BB35-49B1-4A9E-BF2B-3D4542905BD1}" type="datetimeFigureOut">
              <a:rPr lang="sv-SE" smtClean="0"/>
              <a:t>2022-10-12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442D8877-4C7F-427A-9C07-12C41EAEE3A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870532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63888" y="836712"/>
            <a:ext cx="5122912" cy="5472608"/>
          </a:xfrm>
        </p:spPr>
        <p:txBody>
          <a:bodyPr>
            <a:normAutofit/>
          </a:bodyPr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400">
                <a:latin typeface="Arial" pitchFamily="34" charset="0"/>
                <a:cs typeface="Arial" pitchFamily="34" charset="0"/>
              </a:defRPr>
            </a:lvl3pPr>
            <a:lvl4pPr>
              <a:defRPr sz="2400">
                <a:latin typeface="Arial" pitchFamily="34" charset="0"/>
                <a:cs typeface="Arial" pitchFamily="34" charset="0"/>
              </a:defRPr>
            </a:lvl4pPr>
            <a:lvl5pPr>
              <a:defRPr sz="2400">
                <a:latin typeface="Arial" pitchFamily="34" charset="0"/>
                <a:cs typeface="Arial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618257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D4D0BB35-49B1-4A9E-BF2B-3D4542905BD1}" type="datetimeFigureOut">
              <a:rPr lang="sv-SE" smtClean="0"/>
              <a:t>2022-10-12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endParaRPr lang="sv-SE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442D8877-4C7F-427A-9C07-12C41EAEE3A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79486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D4D0BB35-49B1-4A9E-BF2B-3D4542905BD1}" type="datetimeFigureOut">
              <a:rPr lang="sv-SE" smtClean="0"/>
              <a:t>2022-10-12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442D8877-4C7F-427A-9C07-12C41EAEE3A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610701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objekt 6"/>
          <p:cNvPicPr>
            <a:picLocks noChangeAspect="1"/>
          </p:cNvPicPr>
          <p:nvPr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57" r="2857"/>
          <a:stretch/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2123728" y="485800"/>
            <a:ext cx="656307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D4D0BB35-49B1-4A9E-BF2B-3D4542905BD1}" type="datetimeFigureOut">
              <a:rPr lang="sv-SE" smtClean="0"/>
              <a:t>2022-10-12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442D8877-4C7F-427A-9C07-12C41EAEE3A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375302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r" defTabSz="914400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uu.se/utbildning/utbildningar/selma/kursplan/?kKod=1TE792&amp;lasar=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D4F812-DDB7-40AD-A696-9EBD7E74A95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/>
              <a:t>Val åk 3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937C37D-E4A9-4285-8CCC-98EF63D38D7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/>
              <a:t>Urbana och decentraliserade energisystem</a:t>
            </a:r>
          </a:p>
          <a:p>
            <a:r>
              <a:rPr lang="sv-SE" dirty="0"/>
              <a:t>vs</a:t>
            </a:r>
          </a:p>
          <a:p>
            <a:r>
              <a:rPr lang="sv-SE" dirty="0"/>
              <a:t>Modern fysik</a:t>
            </a:r>
          </a:p>
        </p:txBody>
      </p:sp>
    </p:spTree>
    <p:extLst>
      <p:ext uri="{BB962C8B-B14F-4D97-AF65-F5344CB8AC3E}">
        <p14:creationId xmlns:p14="http://schemas.microsoft.com/office/powerpoint/2010/main" val="33454391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8AE8A2-1A8B-46ED-B3C5-C2AA7D50BD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u="sng" dirty="0">
                <a:hlinkClick r:id="rId2"/>
              </a:rPr>
              <a:t>Urbana och decentraliserade energisystem, 5 </a:t>
            </a:r>
            <a:r>
              <a:rPr lang="sv-SE" u="sng" dirty="0" err="1">
                <a:hlinkClick r:id="rId2"/>
              </a:rPr>
              <a:t>hp</a:t>
            </a:r>
            <a:r>
              <a:rPr lang="sv-SE" u="sng" dirty="0">
                <a:hlinkClick r:id="rId2"/>
              </a:rPr>
              <a:t>  (1TE792)</a:t>
            </a:r>
            <a:br>
              <a:rPr lang="sv-SE" u="sng" dirty="0"/>
            </a:br>
            <a:endParaRPr lang="sv-S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06A75E-5768-4661-957E-C3F5084E1F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78105"/>
          </a:xfrm>
        </p:spPr>
        <p:txBody>
          <a:bodyPr>
            <a:normAutofit fontScale="70000" lnSpcReduction="20000"/>
          </a:bodyPr>
          <a:lstStyle/>
          <a:p>
            <a:r>
              <a:rPr lang="sv-SE" dirty="0"/>
              <a:t>Teknik G2F</a:t>
            </a:r>
          </a:p>
          <a:p>
            <a:r>
              <a:rPr lang="sv-SE" dirty="0"/>
              <a:t>Behörighet: </a:t>
            </a:r>
          </a:p>
          <a:p>
            <a:pPr lvl="1"/>
            <a:r>
              <a:rPr lang="sv-SE" dirty="0"/>
              <a:t>60 </a:t>
            </a:r>
            <a:r>
              <a:rPr lang="sv-SE" dirty="0" err="1"/>
              <a:t>hp</a:t>
            </a:r>
            <a:r>
              <a:rPr lang="sv-SE" dirty="0"/>
              <a:t> inom teknik/naturvetenskap inklusive </a:t>
            </a:r>
          </a:p>
          <a:p>
            <a:pPr lvl="2"/>
            <a:r>
              <a:rPr lang="sv-SE" dirty="0"/>
              <a:t>Teknisk termodynamik, </a:t>
            </a:r>
          </a:p>
          <a:p>
            <a:pPr lvl="2"/>
            <a:r>
              <a:rPr lang="sv-SE" dirty="0"/>
              <a:t>Systemanalys med energitillämpningar.</a:t>
            </a:r>
          </a:p>
          <a:p>
            <a:pPr lvl="2"/>
            <a:r>
              <a:rPr lang="sv-SE" dirty="0"/>
              <a:t>Genomgångna kurser </a:t>
            </a:r>
          </a:p>
          <a:p>
            <a:pPr lvl="3"/>
            <a:r>
              <a:rPr lang="sv-SE" dirty="0"/>
              <a:t>Strömningsmekanik för energirelaterade tillämpningar, </a:t>
            </a:r>
          </a:p>
          <a:p>
            <a:pPr lvl="3"/>
            <a:r>
              <a:rPr lang="sv-SE" dirty="0"/>
              <a:t>Beräkningsvetenskap för dataanalys / Beräkningsvetenskap II,  </a:t>
            </a:r>
          </a:p>
          <a:p>
            <a:pPr lvl="3"/>
            <a:r>
              <a:rPr lang="sv-SE" dirty="0"/>
              <a:t>Programmeringsteknik I / Programmering i </a:t>
            </a:r>
            <a:r>
              <a:rPr lang="sv-SE" dirty="0" err="1"/>
              <a:t>Python</a:t>
            </a:r>
            <a:r>
              <a:rPr lang="sv-SE" dirty="0"/>
              <a:t>, </a:t>
            </a:r>
          </a:p>
          <a:p>
            <a:pPr lvl="3"/>
            <a:r>
              <a:rPr lang="sv-SE" dirty="0"/>
              <a:t>Elkraftteknik som kan läsas parallellt.</a:t>
            </a:r>
          </a:p>
          <a:p>
            <a:r>
              <a:rPr lang="sv-SE" dirty="0"/>
              <a:t>Rekommenderad förkunskap till: </a:t>
            </a:r>
          </a:p>
          <a:p>
            <a:pPr lvl="1"/>
            <a:r>
              <a:rPr lang="sv-SE" dirty="0"/>
              <a:t>Fjärrvärme teknik och system</a:t>
            </a:r>
          </a:p>
          <a:p>
            <a:r>
              <a:rPr lang="sv-SE" dirty="0"/>
              <a:t>Ingår i kurspaketet bebyggelsens  energisystem </a:t>
            </a:r>
          </a:p>
          <a:p>
            <a:r>
              <a:rPr lang="sv-SE" dirty="0"/>
              <a:t>Innehåller</a:t>
            </a:r>
          </a:p>
          <a:p>
            <a:pPr lvl="2"/>
            <a:r>
              <a:rPr lang="sv-SE" dirty="0"/>
              <a:t>genomföra en systemanalytisk undersökning</a:t>
            </a:r>
          </a:p>
          <a:p>
            <a:pPr lvl="2"/>
            <a:r>
              <a:rPr lang="sv-SE" dirty="0"/>
              <a:t>metoder för att utvärdera urbana och decentraliserade energisystems prestanda och effektivitet</a:t>
            </a:r>
          </a:p>
          <a:p>
            <a:r>
              <a:rPr lang="sv-SE" dirty="0"/>
              <a:t>Unik kurs för ES. </a:t>
            </a:r>
          </a:p>
        </p:txBody>
      </p:sp>
    </p:spTree>
    <p:extLst>
      <p:ext uri="{BB962C8B-B14F-4D97-AF65-F5344CB8AC3E}">
        <p14:creationId xmlns:p14="http://schemas.microsoft.com/office/powerpoint/2010/main" val="38771271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F6DBD4-A232-456C-B02E-CE2E038435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/>
              <a:t>Modern fysik, 5 </a:t>
            </a:r>
            <a:r>
              <a:rPr lang="sv-SE" dirty="0" err="1"/>
              <a:t>hp</a:t>
            </a:r>
            <a:r>
              <a:rPr lang="sv-SE" dirty="0"/>
              <a:t> (1TE078) </a:t>
            </a:r>
            <a:br>
              <a:rPr lang="sv-SE" dirty="0"/>
            </a:br>
            <a:endParaRPr lang="sv-S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26CEDA-48BA-42EC-BFC4-6A4FF2D551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sv-SE" dirty="0"/>
              <a:t>Fysik G1F</a:t>
            </a:r>
          </a:p>
          <a:p>
            <a:r>
              <a:rPr lang="en-US" dirty="0" err="1"/>
              <a:t>Behörighet</a:t>
            </a:r>
            <a:r>
              <a:rPr lang="en-US" dirty="0"/>
              <a:t>: </a:t>
            </a:r>
          </a:p>
          <a:p>
            <a:pPr lvl="1"/>
            <a:r>
              <a:rPr lang="sv-SE" dirty="0"/>
              <a:t>40 </a:t>
            </a:r>
            <a:r>
              <a:rPr lang="sv-SE" dirty="0" err="1"/>
              <a:t>hp</a:t>
            </a:r>
            <a:r>
              <a:rPr lang="sv-SE" dirty="0"/>
              <a:t> inom teknik/naturvetenskap inklusive</a:t>
            </a:r>
          </a:p>
          <a:p>
            <a:pPr lvl="1"/>
            <a:r>
              <a:rPr lang="sv-SE" dirty="0"/>
              <a:t> </a:t>
            </a:r>
            <a:r>
              <a:rPr lang="en-US" dirty="0"/>
              <a:t>Algebra </a:t>
            </a:r>
            <a:r>
              <a:rPr lang="en-US" dirty="0" err="1"/>
              <a:t>och</a:t>
            </a:r>
            <a:r>
              <a:rPr lang="en-US" dirty="0"/>
              <a:t> </a:t>
            </a:r>
            <a:r>
              <a:rPr lang="en-US" dirty="0" err="1"/>
              <a:t>geometri</a:t>
            </a:r>
            <a:r>
              <a:rPr lang="en-US" dirty="0"/>
              <a:t>, </a:t>
            </a:r>
          </a:p>
          <a:p>
            <a:pPr lvl="1"/>
            <a:r>
              <a:rPr lang="en-US" dirty="0" err="1"/>
              <a:t>Termodynamik</a:t>
            </a:r>
            <a:r>
              <a:rPr lang="en-US" dirty="0"/>
              <a:t>, </a:t>
            </a:r>
          </a:p>
          <a:p>
            <a:pPr lvl="1"/>
            <a:r>
              <a:rPr lang="en-US" dirty="0" err="1"/>
              <a:t>Mekanik</a:t>
            </a:r>
            <a:r>
              <a:rPr lang="en-US" dirty="0"/>
              <a:t> </a:t>
            </a:r>
            <a:r>
              <a:rPr lang="en-US" dirty="0" err="1"/>
              <a:t>baskurs</a:t>
            </a:r>
            <a:endParaRPr lang="en-US" dirty="0"/>
          </a:p>
          <a:p>
            <a:pPr lvl="1"/>
            <a:r>
              <a:rPr lang="en-US" dirty="0" err="1"/>
              <a:t>Mekanik</a:t>
            </a:r>
            <a:r>
              <a:rPr lang="en-US" dirty="0"/>
              <a:t> II. </a:t>
            </a:r>
          </a:p>
          <a:p>
            <a:r>
              <a:rPr lang="en-US" dirty="0" err="1"/>
              <a:t>Innehåller</a:t>
            </a:r>
            <a:endParaRPr lang="en-US" dirty="0"/>
          </a:p>
          <a:p>
            <a:pPr lvl="1"/>
            <a:r>
              <a:rPr lang="en-US" dirty="0" err="1"/>
              <a:t>Fasta</a:t>
            </a:r>
            <a:r>
              <a:rPr lang="en-US" dirty="0"/>
              <a:t> </a:t>
            </a:r>
            <a:r>
              <a:rPr lang="en-US" dirty="0" err="1"/>
              <a:t>tillståndets</a:t>
            </a:r>
            <a:r>
              <a:rPr lang="en-US" dirty="0"/>
              <a:t> </a:t>
            </a:r>
            <a:r>
              <a:rPr lang="en-US" dirty="0" err="1"/>
              <a:t>fysik</a:t>
            </a:r>
            <a:endParaRPr lang="en-US" dirty="0"/>
          </a:p>
          <a:p>
            <a:pPr lvl="1"/>
            <a:r>
              <a:rPr lang="en-US" dirty="0" err="1"/>
              <a:t>Kärn</a:t>
            </a:r>
            <a:r>
              <a:rPr lang="en-US" dirty="0"/>
              <a:t>- </a:t>
            </a:r>
            <a:r>
              <a:rPr lang="en-US" dirty="0" err="1"/>
              <a:t>och</a:t>
            </a:r>
            <a:r>
              <a:rPr lang="en-US" dirty="0"/>
              <a:t> </a:t>
            </a:r>
            <a:r>
              <a:rPr lang="en-US" dirty="0" err="1"/>
              <a:t>partikelfysik</a:t>
            </a:r>
            <a:endParaRPr lang="sv-SE" dirty="0"/>
          </a:p>
          <a:p>
            <a:r>
              <a:rPr lang="sv-SE" dirty="0"/>
              <a:t>Förkunskap till </a:t>
            </a:r>
          </a:p>
          <a:p>
            <a:pPr lvl="1"/>
            <a:r>
              <a:rPr lang="sv-SE" dirty="0"/>
              <a:t>Kärnkraft - teknik och system</a:t>
            </a:r>
          </a:p>
          <a:p>
            <a:pPr lvl="1"/>
            <a:r>
              <a:rPr lang="sv-SE" dirty="0" err="1"/>
              <a:t>Solenenergi</a:t>
            </a:r>
            <a:r>
              <a:rPr lang="sv-SE" dirty="0"/>
              <a:t> – teknik och system </a:t>
            </a:r>
          </a:p>
          <a:p>
            <a:pPr lvl="1"/>
            <a:r>
              <a:rPr lang="sv-SE" dirty="0"/>
              <a:t>Ingår även i dessa paket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1297052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BD04BB-62DC-4E0B-92EA-D1B0B48625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Hur välja?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E502B8-2FFE-40AA-B463-7C79E72078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Läs kursplanerna. </a:t>
            </a:r>
          </a:p>
          <a:p>
            <a:r>
              <a:rPr lang="sv-SE" dirty="0"/>
              <a:t>Titta vilka kurspaket ni är intresserade av</a:t>
            </a:r>
          </a:p>
          <a:p>
            <a:r>
              <a:rPr lang="sv-SE" dirty="0"/>
              <a:t>I princip kan man läsa någon av kurserna i 4an, men synkar då sämre med paketeten. Kurserna schemaläggs inte i fyran. </a:t>
            </a:r>
          </a:p>
          <a:p>
            <a:pPr marL="0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2869406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A653E9-9BD5-4DC4-8099-BAD8A4CE06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8652EB-6510-4981-87B5-8427C2A3FE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Elin har drop in </a:t>
            </a:r>
            <a:r>
              <a:rPr lang="en-GB" dirty="0" err="1"/>
              <a:t>på</a:t>
            </a:r>
            <a:r>
              <a:rPr lang="en-GB" dirty="0"/>
              <a:t> </a:t>
            </a:r>
            <a:r>
              <a:rPr lang="en-GB" dirty="0" err="1"/>
              <a:t>fredag</a:t>
            </a:r>
            <a:r>
              <a:rPr lang="en-GB" dirty="0"/>
              <a:t> 10 -12</a:t>
            </a:r>
          </a:p>
          <a:p>
            <a:r>
              <a:rPr lang="en-GB" dirty="0"/>
              <a:t>Sista </a:t>
            </a:r>
            <a:r>
              <a:rPr lang="en-GB" dirty="0" err="1"/>
              <a:t>dag</a:t>
            </a:r>
            <a:r>
              <a:rPr lang="en-GB" dirty="0"/>
              <a:t> </a:t>
            </a:r>
            <a:r>
              <a:rPr lang="en-GB" dirty="0" err="1"/>
              <a:t>att</a:t>
            </a:r>
            <a:r>
              <a:rPr lang="en-GB" dirty="0"/>
              <a:t> </a:t>
            </a:r>
            <a:r>
              <a:rPr lang="en-GB" dirty="0" err="1"/>
              <a:t>välja</a:t>
            </a:r>
            <a:r>
              <a:rPr lang="en-GB" dirty="0"/>
              <a:t> </a:t>
            </a:r>
            <a:r>
              <a:rPr lang="en-GB" dirty="0" err="1"/>
              <a:t>är</a:t>
            </a:r>
            <a:r>
              <a:rPr lang="en-GB" dirty="0"/>
              <a:t> </a:t>
            </a:r>
            <a:r>
              <a:rPr lang="en-GB" dirty="0" err="1"/>
              <a:t>på</a:t>
            </a:r>
            <a:r>
              <a:rPr lang="en-GB" dirty="0"/>
              <a:t> </a:t>
            </a:r>
            <a:r>
              <a:rPr lang="en-GB" dirty="0" err="1"/>
              <a:t>måndag</a:t>
            </a:r>
            <a:r>
              <a:rPr lang="en-GB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102718606"/>
      </p:ext>
    </p:extLst>
  </p:cSld>
  <p:clrMapOvr>
    <a:masterClrMapping/>
  </p:clrMapOvr>
</p:sld>
</file>

<file path=ppt/theme/theme1.xml><?xml version="1.0" encoding="utf-8"?>
<a:theme xmlns:a="http://schemas.openxmlformats.org/drawingml/2006/main" name="UU guldkan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UU guldkant" id="{CAB0B5E1-3304-4EFC-8B01-92C270C55E7B}" vid="{03FD8357-7EA1-4A1D-B4A7-F93F1B284E5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UU guldkant</Template>
  <TotalTime>364</TotalTime>
  <Words>210</Words>
  <Application>Microsoft Office PowerPoint</Application>
  <PresentationFormat>On-screen Show (4:3)</PresentationFormat>
  <Paragraphs>43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Arial</vt:lpstr>
      <vt:lpstr>UU guldkant</vt:lpstr>
      <vt:lpstr>Val åk 3 </vt:lpstr>
      <vt:lpstr>Urbana och decentraliserade energisystem, 5 hp  (1TE792) </vt:lpstr>
      <vt:lpstr>Modern fysik, 5 hp (1TE078)  </vt:lpstr>
      <vt:lpstr>Hur välja?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Val åk 3</dc:title>
  <dc:creator>Henrik Sjöstrand</dc:creator>
  <cp:lastModifiedBy>Henrik Sjöstrand</cp:lastModifiedBy>
  <cp:revision>9</cp:revision>
  <dcterms:created xsi:type="dcterms:W3CDTF">2021-10-08T09:42:36Z</dcterms:created>
  <dcterms:modified xsi:type="dcterms:W3CDTF">2022-10-12T08:55:39Z</dcterms:modified>
</cp:coreProperties>
</file>