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2192000" cy="6858000"/>
  <p:notesSz cx="7104063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lrika Rydberg" initials="UR" lastIdx="1" clrIdx="0">
    <p:extLst>
      <p:ext uri="{19B8F6BF-5375-455C-9EA6-DF929625EA0E}">
        <p15:presenceInfo xmlns:p15="http://schemas.microsoft.com/office/powerpoint/2012/main" userId="S-1-5-21-1774431583-4023024350-2099909138-3080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8000"/>
    <a:srgbClr val="70AD4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12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004F077-7435-4F06-99B6-6559EAE509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51276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C7BC28-7749-4605-B57A-7493062BFFA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CAD4F638-E866-4BEE-B2AC-387B94CFCD7C}" type="datetimeFigureOut">
              <a:rPr lang="sv-SE" smtClean="0"/>
              <a:t>2021-11-01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7FE55-8E87-4795-AA51-BFF8DB594D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721851"/>
            <a:ext cx="3078163" cy="512763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66A446-850E-4406-B22F-10BB5476BB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4313" y="9721851"/>
            <a:ext cx="3078162" cy="512763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AAC419F9-9086-4C80-A93A-3CA72D15F0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54391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51276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792D172E-EE35-4DEC-AE9A-ACCB264DF295}" type="datetimeFigureOut">
              <a:rPr lang="sv-SE" smtClean="0"/>
              <a:t>2021-11-01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4"/>
            <a:ext cx="5683250" cy="4029075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851"/>
            <a:ext cx="3078163" cy="512763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1"/>
            <a:ext cx="3078162" cy="512763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C83A37C0-E6AD-47CF-A1DB-C98BA359FF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22575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A54E-37E1-41FF-81B6-F579573FD1F5}" type="datetime1">
              <a:rPr lang="sv-SE" smtClean="0"/>
              <a:t>2021-11-01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86A4-2B17-44F9-A05D-82425DD2F8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938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1D16-40B5-441B-9818-34A530D95D1B}" type="datetime1">
              <a:rPr lang="sv-SE" smtClean="0"/>
              <a:t>2021-11-01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86A4-2B17-44F9-A05D-82425DD2F8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2586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EB10-342D-40B4-BDDD-8875B486FBA6}" type="datetime1">
              <a:rPr lang="sv-SE" smtClean="0"/>
              <a:t>2021-11-01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86A4-2B17-44F9-A05D-82425DD2F8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204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7040-F3F1-4A3C-B097-329BE882187B}" type="datetime1">
              <a:rPr lang="sv-SE" smtClean="0"/>
              <a:t>2021-11-01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86A4-2B17-44F9-A05D-82425DD2F8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04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E7D1-7D97-4B48-91DE-C146FBD3F107}" type="datetime1">
              <a:rPr lang="sv-SE" smtClean="0"/>
              <a:t>2021-11-01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86A4-2B17-44F9-A05D-82425DD2F8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396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DCC1-FAD2-4FE4-A883-78F218837982}" type="datetime1">
              <a:rPr lang="sv-SE" smtClean="0"/>
              <a:t>2021-11-01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86A4-2B17-44F9-A05D-82425DD2F8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7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3F4C-6036-4CD6-BC8B-D5D0F7633C6B}" type="datetime1">
              <a:rPr lang="sv-SE" smtClean="0"/>
              <a:t>2021-11-01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86A4-2B17-44F9-A05D-82425DD2F8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218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EE3-2917-43BF-AC83-83EE81A51819}" type="datetime1">
              <a:rPr lang="sv-SE" smtClean="0"/>
              <a:t>2021-11-01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86A4-2B17-44F9-A05D-82425DD2F8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473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FB42-224D-4E38-BE24-6BA99B52FDD9}" type="datetime1">
              <a:rPr lang="sv-SE" smtClean="0"/>
              <a:t>2021-11-01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86A4-2B17-44F9-A05D-82425DD2F8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084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DEFC-4457-43A7-8869-428FA4D8A7BA}" type="datetime1">
              <a:rPr lang="sv-SE" smtClean="0"/>
              <a:t>2021-11-01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86A4-2B17-44F9-A05D-82425DD2F8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727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E6D55-5CE8-4D9E-88DE-FC3BF1240575}" type="datetime1">
              <a:rPr lang="sv-SE" smtClean="0"/>
              <a:t>2021-11-01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86A4-2B17-44F9-A05D-82425DD2F8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075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75874-9C30-4AD6-A8C1-F93BF8A45C0E}" type="datetime1">
              <a:rPr lang="sv-SE" smtClean="0"/>
              <a:t>2021-11-01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986A4-2B17-44F9-A05D-82425DD2F8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027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79991"/>
              </p:ext>
            </p:extLst>
          </p:nvPr>
        </p:nvGraphicFramePr>
        <p:xfrm>
          <a:off x="218114" y="813738"/>
          <a:ext cx="10613286" cy="597146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9254">
                  <a:extLst>
                    <a:ext uri="{9D8B030D-6E8A-4147-A177-3AD203B41FA5}">
                      <a16:colId xmlns:a16="http://schemas.microsoft.com/office/drawing/2014/main" val="211819197"/>
                    </a:ext>
                  </a:extLst>
                </a:gridCol>
                <a:gridCol w="1179254">
                  <a:extLst>
                    <a:ext uri="{9D8B030D-6E8A-4147-A177-3AD203B41FA5}">
                      <a16:colId xmlns:a16="http://schemas.microsoft.com/office/drawing/2014/main" val="3999376370"/>
                    </a:ext>
                  </a:extLst>
                </a:gridCol>
                <a:gridCol w="1179254">
                  <a:extLst>
                    <a:ext uri="{9D8B030D-6E8A-4147-A177-3AD203B41FA5}">
                      <a16:colId xmlns:a16="http://schemas.microsoft.com/office/drawing/2014/main" val="3518458209"/>
                    </a:ext>
                  </a:extLst>
                </a:gridCol>
                <a:gridCol w="1179254">
                  <a:extLst>
                    <a:ext uri="{9D8B030D-6E8A-4147-A177-3AD203B41FA5}">
                      <a16:colId xmlns:a16="http://schemas.microsoft.com/office/drawing/2014/main" val="262323125"/>
                    </a:ext>
                  </a:extLst>
                </a:gridCol>
                <a:gridCol w="1179254">
                  <a:extLst>
                    <a:ext uri="{9D8B030D-6E8A-4147-A177-3AD203B41FA5}">
                      <a16:colId xmlns:a16="http://schemas.microsoft.com/office/drawing/2014/main" val="661130742"/>
                    </a:ext>
                  </a:extLst>
                </a:gridCol>
                <a:gridCol w="1179254">
                  <a:extLst>
                    <a:ext uri="{9D8B030D-6E8A-4147-A177-3AD203B41FA5}">
                      <a16:colId xmlns:a16="http://schemas.microsoft.com/office/drawing/2014/main" val="3842559015"/>
                    </a:ext>
                  </a:extLst>
                </a:gridCol>
                <a:gridCol w="1179254">
                  <a:extLst>
                    <a:ext uri="{9D8B030D-6E8A-4147-A177-3AD203B41FA5}">
                      <a16:colId xmlns:a16="http://schemas.microsoft.com/office/drawing/2014/main" val="3885201362"/>
                    </a:ext>
                  </a:extLst>
                </a:gridCol>
                <a:gridCol w="1179254">
                  <a:extLst>
                    <a:ext uri="{9D8B030D-6E8A-4147-A177-3AD203B41FA5}">
                      <a16:colId xmlns:a16="http://schemas.microsoft.com/office/drawing/2014/main" val="1973039489"/>
                    </a:ext>
                  </a:extLst>
                </a:gridCol>
                <a:gridCol w="1179254">
                  <a:extLst>
                    <a:ext uri="{9D8B030D-6E8A-4147-A177-3AD203B41FA5}">
                      <a16:colId xmlns:a16="http://schemas.microsoft.com/office/drawing/2014/main" val="3609274371"/>
                    </a:ext>
                  </a:extLst>
                </a:gridCol>
              </a:tblGrid>
              <a:tr h="452796">
                <a:tc>
                  <a:txBody>
                    <a:bodyPr/>
                    <a:lstStyle/>
                    <a:p>
                      <a:r>
                        <a:rPr lang="sv-SE" baseline="0" dirty="0"/>
                        <a:t>1</a:t>
                      </a:r>
                      <a:endParaRPr lang="sv-SE" dirty="0"/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557381"/>
                  </a:ext>
                </a:extLst>
              </a:tr>
              <a:tr h="670096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002642"/>
                  </a:ext>
                </a:extLst>
              </a:tr>
              <a:tr h="67009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940947"/>
                  </a:ext>
                </a:extLst>
              </a:tr>
              <a:tr h="67009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527872"/>
                  </a:ext>
                </a:extLst>
              </a:tr>
              <a:tr h="670096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601985"/>
                  </a:ext>
                </a:extLst>
              </a:tr>
              <a:tr h="670096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43583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943497"/>
                  </a:ext>
                </a:extLst>
              </a:tr>
              <a:tr h="670096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198325"/>
                  </a:ext>
                </a:extLst>
              </a:tr>
              <a:tr h="670096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71059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8113788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927368" y="2031124"/>
            <a:ext cx="4852920" cy="4769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Textbook assignment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9947190" y="1371600"/>
            <a:ext cx="687897" cy="4865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Final exam</a:t>
            </a:r>
          </a:p>
        </p:txBody>
      </p:sp>
      <p:sp>
        <p:nvSpPr>
          <p:cNvPr id="8" name="Rectangle 7"/>
          <p:cNvSpPr/>
          <p:nvPr/>
        </p:nvSpPr>
        <p:spPr>
          <a:xfrm>
            <a:off x="1738808" y="5101481"/>
            <a:ext cx="3580167" cy="5368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Group webinar: Pharmacogenomics – preparation &amp; make video</a:t>
            </a:r>
          </a:p>
        </p:txBody>
      </p:sp>
      <p:sp>
        <p:nvSpPr>
          <p:cNvPr id="9" name="Rectangle 8"/>
          <p:cNvSpPr/>
          <p:nvPr/>
        </p:nvSpPr>
        <p:spPr>
          <a:xfrm>
            <a:off x="218114" y="2701254"/>
            <a:ext cx="1520694" cy="4672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Press Release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18975" y="5101481"/>
            <a:ext cx="1737867" cy="53689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5">
                  <a:lumMod val="105000"/>
                  <a:satMod val="103000"/>
                  <a:tint val="7300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  <a:lin ang="108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Discussion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015982" y="857452"/>
            <a:ext cx="11430" cy="6044262"/>
          </a:xfrm>
          <a:prstGeom prst="line">
            <a:avLst/>
          </a:prstGeom>
          <a:ln w="50800">
            <a:solidFill>
              <a:srgbClr val="FF0000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6837" y="444617"/>
            <a:ext cx="3363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n w="0"/>
                <a:solidFill>
                  <a:srgbClr val="0000CC"/>
                </a:solidFill>
              </a:rPr>
              <a:t>Course week (estimate):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00100" y="3378901"/>
            <a:ext cx="2423161" cy="4672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/>
              <a:t>PV-methods assignment</a:t>
            </a:r>
            <a:endParaRPr lang="en-GB" sz="1600" dirty="0"/>
          </a:p>
        </p:txBody>
      </p:sp>
      <p:sp>
        <p:nvSpPr>
          <p:cNvPr id="19" name="Rounded Rectangular Callout 18"/>
          <p:cNvSpPr/>
          <p:nvPr/>
        </p:nvSpPr>
        <p:spPr>
          <a:xfrm>
            <a:off x="7955280" y="154425"/>
            <a:ext cx="2876118" cy="542805"/>
          </a:xfrm>
          <a:prstGeom prst="wedgeRoundRectCallout">
            <a:avLst>
              <a:gd name="adj1" fmla="val -12905"/>
              <a:gd name="adj2" fmla="val 77186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FF0000"/>
                </a:solidFill>
              </a:rPr>
              <a:t>Two weeks break for Holidays December 23 until January 6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70704" y="5766315"/>
            <a:ext cx="3580167" cy="5462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Group webinar: Serious Adverse Events – preparation &amp; make video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750871" y="5766315"/>
            <a:ext cx="1666757" cy="546227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5">
                  <a:lumMod val="105000"/>
                  <a:satMod val="103000"/>
                  <a:tint val="7300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  <a:lin ang="108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Discussion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233474" y="1375795"/>
            <a:ext cx="8079400" cy="4449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Video lectures + Quiz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40229" y="4028829"/>
            <a:ext cx="2423161" cy="4601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Select topic</a:t>
            </a:r>
          </a:p>
        </p:txBody>
      </p:sp>
      <p:sp>
        <p:nvSpPr>
          <p:cNvPr id="7" name="Rectangle 6"/>
          <p:cNvSpPr/>
          <p:nvPr/>
        </p:nvSpPr>
        <p:spPr>
          <a:xfrm>
            <a:off x="4263390" y="4026033"/>
            <a:ext cx="6568008" cy="4601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Essay (individual assignment)</a:t>
            </a:r>
          </a:p>
        </p:txBody>
      </p:sp>
    </p:spTree>
    <p:extLst>
      <p:ext uri="{BB962C8B-B14F-4D97-AF65-F5344CB8AC3E}">
        <p14:creationId xmlns:p14="http://schemas.microsoft.com/office/powerpoint/2010/main" val="3808031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1332</TotalTime>
  <Words>65</Words>
  <Application>Microsoft Macintosh PowerPoint</Application>
  <PresentationFormat>Bredbild</PresentationFormat>
  <Paragraphs>22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PowerPoint-presentation</vt:lpstr>
    </vt:vector>
  </TitlesOfParts>
  <Company>Uppsala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Ulrika Rydberg</dc:creator>
  <cp:lastModifiedBy>Sam Siamak Farkhooi</cp:lastModifiedBy>
  <cp:revision>58</cp:revision>
  <cp:lastPrinted>2020-09-29T09:20:52Z</cp:lastPrinted>
  <dcterms:created xsi:type="dcterms:W3CDTF">2018-10-05T15:55:58Z</dcterms:created>
  <dcterms:modified xsi:type="dcterms:W3CDTF">2021-11-01T12:26:41Z</dcterms:modified>
</cp:coreProperties>
</file>