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70AD4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>
        <p:scale>
          <a:sx n="49" d="100"/>
          <a:sy n="49" d="100"/>
        </p:scale>
        <p:origin x="48" y="4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415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552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94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507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497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339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148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91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24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089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265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460-B546-4204-BDCA-A52919144040}" type="datetimeFigureOut">
              <a:rPr lang="sv-SE" smtClean="0"/>
              <a:t>2021-08-25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86A4-2B17-44F9-A05D-82425DD2F8D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676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79936"/>
              </p:ext>
            </p:extLst>
          </p:nvPr>
        </p:nvGraphicFramePr>
        <p:xfrm>
          <a:off x="689282" y="1304100"/>
          <a:ext cx="8623296" cy="43073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8144">
                  <a:extLst>
                    <a:ext uri="{9D8B030D-6E8A-4147-A177-3AD203B41FA5}">
                      <a16:colId xmlns:a16="http://schemas.microsoft.com/office/drawing/2014/main" val="211819197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3999376370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3518458209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262323125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661130742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3842559015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3885201362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1973039489"/>
                    </a:ext>
                  </a:extLst>
                </a:gridCol>
                <a:gridCol w="958144">
                  <a:extLst>
                    <a:ext uri="{9D8B030D-6E8A-4147-A177-3AD203B41FA5}">
                      <a16:colId xmlns:a16="http://schemas.microsoft.com/office/drawing/2014/main" val="3609274371"/>
                    </a:ext>
                  </a:extLst>
                </a:gridCol>
              </a:tblGrid>
              <a:tr h="367897">
                <a:tc>
                  <a:txBody>
                    <a:bodyPr/>
                    <a:lstStyle/>
                    <a:p>
                      <a:r>
                        <a:rPr lang="sv-SE" sz="1500" baseline="0" dirty="0"/>
                        <a:t>1</a:t>
                      </a:r>
                      <a:endParaRPr lang="sv-SE" sz="1500" dirty="0"/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2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3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4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5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6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7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8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500" dirty="0"/>
                        <a:t>9</a:t>
                      </a:r>
                    </a:p>
                  </a:txBody>
                  <a:tcPr marL="74295" marR="74295" marT="37148" marB="37148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57381"/>
                  </a:ext>
                </a:extLst>
              </a:tr>
              <a:tr h="544453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798002642"/>
                  </a:ext>
                </a:extLst>
              </a:tr>
              <a:tr h="544453"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420940947"/>
                  </a:ext>
                </a:extLst>
              </a:tr>
              <a:tr h="544453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521435836"/>
                  </a:ext>
                </a:extLst>
              </a:tr>
              <a:tr h="35100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28943497"/>
                  </a:ext>
                </a:extLst>
              </a:tr>
              <a:tr h="544453"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48306105"/>
                  </a:ext>
                </a:extLst>
              </a:tr>
              <a:tr h="544453"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99198325"/>
                  </a:ext>
                </a:extLst>
              </a:tr>
              <a:tr h="544453"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063710594"/>
                  </a:ext>
                </a:extLst>
              </a:tr>
              <a:tr h="321750"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sv-SE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15811378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89282" y="2266705"/>
            <a:ext cx="1363208" cy="4365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Quiz 1</a:t>
            </a:r>
          </a:p>
        </p:txBody>
      </p:sp>
      <p:sp>
        <p:nvSpPr>
          <p:cNvPr id="4" name="Rectangle 3"/>
          <p:cNvSpPr/>
          <p:nvPr/>
        </p:nvSpPr>
        <p:spPr>
          <a:xfrm>
            <a:off x="1631067" y="1760771"/>
            <a:ext cx="2888837" cy="3919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Video lectures + Quiz 2</a:t>
            </a:r>
          </a:p>
        </p:txBody>
      </p:sp>
      <p:sp>
        <p:nvSpPr>
          <p:cNvPr id="5" name="Rectangle 4"/>
          <p:cNvSpPr/>
          <p:nvPr/>
        </p:nvSpPr>
        <p:spPr>
          <a:xfrm>
            <a:off x="4519905" y="1760772"/>
            <a:ext cx="2888836" cy="3919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Video lectures + Quiz 3</a:t>
            </a:r>
          </a:p>
        </p:txBody>
      </p:sp>
      <p:sp>
        <p:nvSpPr>
          <p:cNvPr id="6" name="Rectangle 5"/>
          <p:cNvSpPr/>
          <p:nvPr/>
        </p:nvSpPr>
        <p:spPr>
          <a:xfrm>
            <a:off x="8635028" y="1757363"/>
            <a:ext cx="569302" cy="3953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Final exam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7978" y="4275892"/>
            <a:ext cx="2310714" cy="4157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Group webinar: Drug recall – preparation &amp; make video </a:t>
            </a:r>
          </a:p>
        </p:txBody>
      </p:sp>
      <p:sp>
        <p:nvSpPr>
          <p:cNvPr id="9" name="Rectangle 8"/>
          <p:cNvSpPr/>
          <p:nvPr/>
        </p:nvSpPr>
        <p:spPr>
          <a:xfrm>
            <a:off x="2120654" y="3716978"/>
            <a:ext cx="1536946" cy="4157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Group video presentation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88692" y="4914706"/>
            <a:ext cx="2545492" cy="315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Group webinar: First-in-human – preparation &amp; make video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88692" y="4275892"/>
            <a:ext cx="976184" cy="41577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5000"/>
                  <a:lumOff val="85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Discussion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834184" y="4827996"/>
            <a:ext cx="1124465" cy="40214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15000"/>
                  <a:lumOff val="85000"/>
                </a:schemeClr>
              </a:gs>
              <a:gs pos="39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Discussion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994" y="1004189"/>
            <a:ext cx="273323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>
                <a:ln w="0"/>
                <a:solidFill>
                  <a:srgbClr val="008000"/>
                </a:solidFill>
              </a:rPr>
              <a:t>Course week (estimate):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65910" y="2875194"/>
            <a:ext cx="2010086" cy="315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Select topic and sign-up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5996" y="2875195"/>
            <a:ext cx="6436582" cy="3154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300" dirty="0"/>
              <a:t>Essay of ADR (individual assignment)</a:t>
            </a:r>
          </a:p>
        </p:txBody>
      </p:sp>
    </p:spTree>
    <p:extLst>
      <p:ext uri="{BB962C8B-B14F-4D97-AF65-F5344CB8AC3E}">
        <p14:creationId xmlns:p14="http://schemas.microsoft.com/office/powerpoint/2010/main" val="380803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</TotalTime>
  <Words>63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PowerPoint-presentation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Ulrika Rydberg</dc:creator>
  <cp:lastModifiedBy>Vida Karkehabadi</cp:lastModifiedBy>
  <cp:revision>27</cp:revision>
  <dcterms:created xsi:type="dcterms:W3CDTF">2018-10-05T15:55:58Z</dcterms:created>
  <dcterms:modified xsi:type="dcterms:W3CDTF">2021-08-25T14:26:12Z</dcterms:modified>
</cp:coreProperties>
</file>