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4" r:id="rId5"/>
    <p:sldId id="259" r:id="rId6"/>
    <p:sldId id="263" r:id="rId7"/>
    <p:sldId id="261" r:id="rId8"/>
    <p:sldId id="262" r:id="rId9"/>
  </p:sldIdLst>
  <p:sldSz cx="9144000" cy="6858000" type="screen4x3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169F9-257A-4458-9F08-A2031255BF6E}" type="datetimeFigureOut">
              <a:rPr lang="sv-SE" smtClean="0"/>
              <a:t>2022-01-18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E3789-A980-49E3-A1CD-88A9A5021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0606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62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Titeltext</a:t>
            </a:r>
          </a:p>
        </p:txBody>
      </p:sp>
      <p:sp>
        <p:nvSpPr>
          <p:cNvPr id="3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9" name="Platshållare för text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7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4" name="Platshållare för text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83" name="Platshållare för bild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info@studentprast.uu.se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uppsala.universitetskyrkan.se/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ppsala.universitetskyrkan.se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ubrik 1"/>
          <p:cNvSpPr txBox="1">
            <a:spLocks noGrp="1"/>
          </p:cNvSpPr>
          <p:nvPr>
            <p:ph type="ctrTitle"/>
          </p:nvPr>
        </p:nvSpPr>
        <p:spPr>
          <a:xfrm>
            <a:off x="657153" y="707570"/>
            <a:ext cx="7772401" cy="4291152"/>
          </a:xfrm>
          <a:prstGeom prst="rect">
            <a:avLst/>
          </a:prstGeom>
        </p:spPr>
        <p:txBody>
          <a:bodyPr/>
          <a:lstStyle/>
          <a:p>
            <a:pPr>
              <a:defRPr sz="5400">
                <a:effectLst>
                  <a:outerShdw blurRad="635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Universitetskyrkan i Uppsala</a:t>
            </a:r>
            <a:br/>
            <a:r>
              <a:t/>
            </a:r>
            <a:br/>
            <a:r>
              <a:t/>
            </a:r>
            <a:br/>
            <a:r>
              <a:rPr sz="2000"/>
              <a:t>www.uppsala.universitetskyrkan.se</a:t>
            </a:r>
          </a:p>
        </p:txBody>
      </p:sp>
      <p:pic>
        <p:nvPicPr>
          <p:cNvPr id="95" name="Bildobjekt 3" descr="Bildobjek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ubri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Var finns vi?</a:t>
            </a:r>
          </a:p>
        </p:txBody>
      </p:sp>
      <p:pic>
        <p:nvPicPr>
          <p:cNvPr id="98" name="Platshållare för innehåll 3" descr="Platshållare för innehåll 3"/>
          <p:cNvPicPr>
            <a:picLocks noChangeAspect="1"/>
          </p:cNvPicPr>
          <p:nvPr/>
        </p:nvPicPr>
        <p:blipFill>
          <a:blip r:embed="rId2">
            <a:extLst/>
          </a:blip>
          <a:srcRect b="6832"/>
          <a:stretch>
            <a:fillRect/>
          </a:stretch>
        </p:blipFill>
        <p:spPr>
          <a:xfrm>
            <a:off x="840953" y="1420986"/>
            <a:ext cx="3382680" cy="4727387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ruta 5"/>
          <p:cNvSpPr txBox="1"/>
          <p:nvPr/>
        </p:nvSpPr>
        <p:spPr>
          <a:xfrm>
            <a:off x="4915818" y="4988369"/>
            <a:ext cx="3259610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Övre Slottsgatan 7</a:t>
            </a:r>
            <a:br/>
            <a:r>
              <a:t>75310 Uppsala</a:t>
            </a:r>
          </a:p>
        </p:txBody>
      </p:sp>
      <p:pic>
        <p:nvPicPr>
          <p:cNvPr id="100" name="Bildobjekt 6" descr="Bildobjek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Bildobjekt 7" descr="Bildobjekt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88177" y="1688739"/>
            <a:ext cx="4198623" cy="2841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663889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Någon att prata med? </a:t>
            </a:r>
          </a:p>
        </p:txBody>
      </p:sp>
      <p:sp>
        <p:nvSpPr>
          <p:cNvPr id="104" name="Platshållare för innehåll 4"/>
          <p:cNvSpPr txBox="1">
            <a:spLocks noGrp="1"/>
          </p:cNvSpPr>
          <p:nvPr>
            <p:ph type="body" idx="1"/>
          </p:nvPr>
        </p:nvSpPr>
        <p:spPr>
          <a:xfrm>
            <a:off x="457200" y="2022929"/>
            <a:ext cx="8229600" cy="410323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Enskilt samtal</a:t>
            </a:r>
          </a:p>
          <a:p>
            <a:pPr marL="0" indent="0">
              <a:buSzTx/>
              <a:buNone/>
            </a:pPr>
            <a:endParaRPr/>
          </a:p>
          <a:p>
            <a:pPr>
              <a:spcBef>
                <a:spcPts val="600"/>
              </a:spcBef>
              <a:defRPr sz="2800"/>
            </a:pPr>
            <a:r>
              <a:t>Tystnadsplikt </a:t>
            </a:r>
          </a:p>
          <a:p>
            <a:pPr>
              <a:spcBef>
                <a:spcPts val="600"/>
              </a:spcBef>
              <a:defRPr sz="2800"/>
            </a:pPr>
            <a:r>
              <a:t>Kostnadsfritt</a:t>
            </a:r>
          </a:p>
          <a:p>
            <a:pPr>
              <a:spcBef>
                <a:spcPts val="600"/>
              </a:spcBef>
              <a:defRPr sz="2800"/>
            </a:pPr>
            <a:r>
              <a:t>Maila eller ring</a:t>
            </a:r>
          </a:p>
        </p:txBody>
      </p:sp>
      <p:pic>
        <p:nvPicPr>
          <p:cNvPr id="105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1643" y="2422071"/>
            <a:ext cx="4427433" cy="2441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1026" name="FBBF12B5-CF8A-4276-B8D2-8B9B0CA08919" descr="FBBF12B5-CF8A-4276-B8D2-8B9B0CA089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2008" y="102076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6" descr="Bildobjekt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35328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ubrik 3"/>
          <p:cNvSpPr txBox="1">
            <a:spLocks noGrp="1"/>
          </p:cNvSpPr>
          <p:nvPr>
            <p:ph type="ctrTitle"/>
          </p:nvPr>
        </p:nvSpPr>
        <p:spPr>
          <a:xfrm>
            <a:off x="685800" y="493366"/>
            <a:ext cx="7772400" cy="119286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Sorgegruppen </a:t>
            </a:r>
          </a:p>
        </p:txBody>
      </p:sp>
      <p:sp>
        <p:nvSpPr>
          <p:cNvPr id="109" name="Underrubrik 4"/>
          <p:cNvSpPr txBox="1">
            <a:spLocks noGrp="1"/>
          </p:cNvSpPr>
          <p:nvPr>
            <p:ph type="subTitle" sz="quarter" idx="1"/>
          </p:nvPr>
        </p:nvSpPr>
        <p:spPr>
          <a:xfrm>
            <a:off x="5507027" y="2097407"/>
            <a:ext cx="3551364" cy="2064472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 i="1"/>
            </a:lvl1pPr>
          </a:lstStyle>
          <a:p>
            <a:r>
              <a:t>”-Det sägs att en människa rymmer en hel värld, men att saknaden efter henne är större än ett helt universum”</a:t>
            </a:r>
          </a:p>
        </p:txBody>
      </p:sp>
      <p:pic>
        <p:nvPicPr>
          <p:cNvPr id="110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orgegrupp_VT19_A4_Allmän.png" descr="Sorgegrupp_VT19_A4_Allmä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702" y="2576733"/>
            <a:ext cx="4779491" cy="3377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2728443"/>
            <a:ext cx="4245945" cy="283063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67" y="1760936"/>
            <a:ext cx="3353091" cy="3798137"/>
          </a:xfrm>
          <a:prstGeom prst="rect">
            <a:avLst/>
          </a:prstGeom>
        </p:spPr>
      </p:pic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Aktiviteter 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              </a:t>
            </a:r>
            <a:r>
              <a:rPr lang="sv-SE" b="1" dirty="0" smtClean="0">
                <a:latin typeface="Bahnschrift" panose="020B0502040204020203" pitchFamily="34" charset="0"/>
              </a:rPr>
              <a:t>God </a:t>
            </a:r>
            <a:r>
              <a:rPr lang="sv-SE" b="1" dirty="0" err="1" smtClean="0">
                <a:latin typeface="Bahnschrift" panose="020B0502040204020203" pitchFamily="34" charset="0"/>
              </a:rPr>
              <a:t>Tune</a:t>
            </a:r>
            <a:r>
              <a:rPr lang="sv-SE" b="1" dirty="0" smtClean="0">
                <a:latin typeface="Bahnschrif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sv-SE" sz="2000" b="1" dirty="0" smtClean="0">
                <a:latin typeface="Bahnschrift" panose="020B0502040204020203" pitchFamily="34" charset="0"/>
              </a:rPr>
              <a:t>                    Tisdagar 18.30 </a:t>
            </a:r>
            <a:endParaRPr lang="sv-SE" sz="2000" b="1" dirty="0">
              <a:latin typeface="Bahnschrift" panose="020B0502040204020203" pitchFamily="34" charset="0"/>
            </a:endParaRPr>
          </a:p>
        </p:txBody>
      </p:sp>
      <p:pic>
        <p:nvPicPr>
          <p:cNvPr id="8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2700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ubri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t>Kontakta oss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548921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 smtClean="0">
                <a:hlinkClick r:id="rId2"/>
              </a:rPr>
              <a:t>info@studentprast.uu.se</a:t>
            </a:r>
            <a:endParaRPr lang="sv-SE" dirty="0" smtClean="0"/>
          </a:p>
          <a:p>
            <a:pPr marL="0" indent="0" algn="ctr">
              <a:buNone/>
            </a:pPr>
            <a:r>
              <a:rPr lang="sv-SE" dirty="0" smtClean="0"/>
              <a:t>Tel: 0766-225906 </a:t>
            </a:r>
          </a:p>
          <a:p>
            <a:pPr marL="0" indent="0">
              <a:buNone/>
            </a:pPr>
            <a:endParaRPr lang="sv-SE" dirty="0"/>
          </a:p>
          <a:p>
            <a:pPr marL="0" indent="0" algn="ctr">
              <a:buNone/>
            </a:pPr>
            <a:r>
              <a:rPr lang="sv-SE" dirty="0" smtClean="0"/>
              <a:t>Följ oss gärna på </a:t>
            </a:r>
          </a:p>
          <a:p>
            <a:pPr marL="0" indent="0" algn="ctr">
              <a:buNone/>
            </a:pPr>
            <a:r>
              <a:rPr lang="sv-SE" dirty="0" err="1"/>
              <a:t>I</a:t>
            </a:r>
            <a:r>
              <a:rPr lang="sv-SE" dirty="0" err="1" smtClean="0"/>
              <a:t>nstagram</a:t>
            </a:r>
            <a:r>
              <a:rPr lang="sv-SE" dirty="0" smtClean="0"/>
              <a:t> och </a:t>
            </a:r>
            <a:r>
              <a:rPr lang="sv-SE" dirty="0"/>
              <a:t>F</a:t>
            </a:r>
            <a:r>
              <a:rPr lang="sv-SE" dirty="0" smtClean="0"/>
              <a:t>acebook!</a:t>
            </a:r>
          </a:p>
          <a:p>
            <a:pPr marL="0" indent="0" algn="ctr">
              <a:buNone/>
            </a:pPr>
            <a:r>
              <a:rPr lang="sv-SE" sz="2400" dirty="0" err="1" smtClean="0"/>
              <a:t>Universitetskyrkan_uppsala</a:t>
            </a:r>
            <a:r>
              <a:rPr lang="sv-SE" sz="2400" dirty="0" smtClean="0"/>
              <a:t>  </a:t>
            </a:r>
            <a:endParaRPr lang="sv-SE" sz="2400" dirty="0"/>
          </a:p>
        </p:txBody>
      </p:sp>
      <p:pic>
        <p:nvPicPr>
          <p:cNvPr id="119" name="Platshållare för innehåll 3" descr="Platshållare för innehåll 3"/>
          <p:cNvPicPr>
            <a:picLocks noChangeAspect="1"/>
          </p:cNvPicPr>
          <p:nvPr/>
        </p:nvPicPr>
        <p:blipFill>
          <a:blip r:embed="rId3">
            <a:extLst/>
          </a:blip>
          <a:srcRect t="260" b="554"/>
          <a:stretch>
            <a:fillRect/>
          </a:stretch>
        </p:blipFill>
        <p:spPr>
          <a:xfrm>
            <a:off x="4793444" y="1668291"/>
            <a:ext cx="3638287" cy="2941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Bildobjekt 6" descr="Bildobjekt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ruta 4"/>
          <p:cNvSpPr txBox="1"/>
          <p:nvPr/>
        </p:nvSpPr>
        <p:spPr>
          <a:xfrm flipH="1">
            <a:off x="844616" y="5553777"/>
            <a:ext cx="715397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  <a:hlinkClick r:id="rId5"/>
              </a:rPr>
              <a:t>www.uppsala.universitetskyrkan.se</a:t>
            </a:r>
            <a:r>
              <a:rPr kumimoji="0" lang="sv-SE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sv-SE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ubrik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3889148"/>
          </a:xfrm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t/>
            </a:r>
            <a:br/>
            <a:r>
              <a:t/>
            </a:r>
            <a:br/>
            <a:r>
              <a:t>Lycka till med studierna!</a:t>
            </a:r>
            <a:br/>
            <a:endParaRPr/>
          </a:p>
        </p:txBody>
      </p:sp>
      <p:sp>
        <p:nvSpPr>
          <p:cNvPr id="124" name="textruta 4"/>
          <p:cNvSpPr txBox="1"/>
          <p:nvPr/>
        </p:nvSpPr>
        <p:spPr>
          <a:xfrm>
            <a:off x="621479" y="4604301"/>
            <a:ext cx="778185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/>
            </a:lvl1pPr>
          </a:lstStyle>
          <a:p>
            <a:r>
              <a:rPr sz="2800" dirty="0" smtClean="0">
                <a:hlinkClick r:id="rId2"/>
              </a:rPr>
              <a:t>www.uppsala.universitetskyrkan.se</a:t>
            </a:r>
            <a:endParaRPr lang="sv-SE" sz="2800" dirty="0" smtClean="0"/>
          </a:p>
          <a:p>
            <a:endParaRPr dirty="0"/>
          </a:p>
        </p:txBody>
      </p:sp>
      <p:pic>
        <p:nvPicPr>
          <p:cNvPr id="125" name="Bildobjekt 5" descr="Bildobjek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5375" y="5801955"/>
            <a:ext cx="881374" cy="940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9122</TotalTime>
  <Words>86</Words>
  <Application>Microsoft Office PowerPoint</Application>
  <PresentationFormat>Bildspel på skärmen (4:3)</PresentationFormat>
  <Paragraphs>25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Bahnschrift</vt:lpstr>
      <vt:lpstr>Calibri</vt:lpstr>
      <vt:lpstr>Office-tema</vt:lpstr>
      <vt:lpstr>Universitetskyrkan i Uppsala   www.uppsala.universitetskyrkan.se</vt:lpstr>
      <vt:lpstr>Var finns vi?</vt:lpstr>
      <vt:lpstr>Någon att prata med? </vt:lpstr>
      <vt:lpstr>PowerPoint-presentation</vt:lpstr>
      <vt:lpstr>Sorgegruppen </vt:lpstr>
      <vt:lpstr>Aktiviteter </vt:lpstr>
      <vt:lpstr>Kontakta oss</vt:lpstr>
      <vt:lpstr>  Lycka till med studierna!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Universitetskyrkan i Uppsala   www.uppsala.universitetskyrkan.se</dc:title>
  <dc:creator>Karolina Berneheim</dc:creator>
  <cp:lastModifiedBy>Helena Löthman</cp:lastModifiedBy>
  <cp:revision>15</cp:revision>
  <cp:lastPrinted>2022-01-16T23:16:14Z</cp:lastPrinted>
  <dcterms:modified xsi:type="dcterms:W3CDTF">2022-01-18T10:11:30Z</dcterms:modified>
</cp:coreProperties>
</file>