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63" r:id="rId4"/>
    <p:sldId id="262" r:id="rId5"/>
    <p:sldId id="264" r:id="rId6"/>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8FB"/>
          </a:solidFill>
        </a:fill>
      </a:tcStyle>
    </a:wholeTbl>
    <a:band2H>
      <a:tcTxStyle/>
      <a:tcStyle>
        <a:tcBdr/>
        <a:fill>
          <a:solidFill>
            <a:srgbClr val="E8EDF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a:tcStyle>
        <a:tcBdr/>
        <a:fill>
          <a:solidFill>
            <a:srgbClr val="EBEE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56" d="100"/>
          <a:sy n="156"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xfrm>
            <a:off x="1143000" y="685800"/>
            <a:ext cx="4572000" cy="3429000"/>
          </a:xfrm>
          <a:prstGeom prst="rect">
            <a:avLst/>
          </a:prstGeom>
        </p:spPr>
        <p:txBody>
          <a:bodyPr/>
          <a:lstStyle/>
          <a:p>
            <a:endParaRPr/>
          </a:p>
        </p:txBody>
      </p:sp>
      <p:sp>
        <p:nvSpPr>
          <p:cNvPr id="107" name="Shape 10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eltext"/>
          <p:cNvSpPr txBox="1">
            <a:spLocks noGrp="1"/>
          </p:cNvSpPr>
          <p:nvPr>
            <p:ph type="title"/>
          </p:nvPr>
        </p:nvSpPr>
        <p:spPr>
          <a:xfrm>
            <a:off x="311708" y="744574"/>
            <a:ext cx="8520601" cy="2052601"/>
          </a:xfrm>
          <a:prstGeom prst="rect">
            <a:avLst/>
          </a:prstGeom>
        </p:spPr>
        <p:txBody>
          <a:bodyPr anchor="b"/>
          <a:lstStyle>
            <a:lvl1pPr algn="ctr">
              <a:defRPr sz="5200"/>
            </a:lvl1pPr>
          </a:lstStyle>
          <a:p>
            <a:r>
              <a:t>Titeltext</a:t>
            </a:r>
          </a:p>
        </p:txBody>
      </p:sp>
      <p:sp>
        <p:nvSpPr>
          <p:cNvPr id="12" name="Brödtext nivå ett…"/>
          <p:cNvSpPr txBox="1">
            <a:spLocks noGrp="1"/>
          </p:cNvSpPr>
          <p:nvPr>
            <p:ph type="body" sz="quarter" idx="1"/>
          </p:nvPr>
        </p:nvSpPr>
        <p:spPr>
          <a:xfrm>
            <a:off x="311699" y="2834125"/>
            <a:ext cx="8520602" cy="7926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r>
              <a:t>Brödtext nivå ett</a:t>
            </a:r>
          </a:p>
          <a:p>
            <a:pPr lvl="1"/>
            <a:r>
              <a:t>Brödtext nivå två</a:t>
            </a:r>
          </a:p>
          <a:p>
            <a:pPr lvl="2"/>
            <a:r>
              <a:t>Brödtext nivå tre</a:t>
            </a:r>
          </a:p>
          <a:p>
            <a:pPr lvl="3"/>
            <a:r>
              <a:t>Brödtext nivå fyra</a:t>
            </a:r>
          </a:p>
          <a:p>
            <a:pPr lvl="4"/>
            <a:r>
              <a:t>Brödtext nivå fem</a:t>
            </a:r>
          </a:p>
        </p:txBody>
      </p:sp>
      <p:sp>
        <p:nvSpPr>
          <p:cNvPr id="1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 number">
    <p:spTree>
      <p:nvGrpSpPr>
        <p:cNvPr id="1" name=""/>
        <p:cNvGrpSpPr/>
        <p:nvPr/>
      </p:nvGrpSpPr>
      <p:grpSpPr>
        <a:xfrm>
          <a:off x="0" y="0"/>
          <a:ext cx="0" cy="0"/>
          <a:chOff x="0" y="0"/>
          <a:chExt cx="0" cy="0"/>
        </a:xfrm>
      </p:grpSpPr>
      <p:sp>
        <p:nvSpPr>
          <p:cNvPr id="91" name="xx%"/>
          <p:cNvSpPr txBox="1">
            <a:spLocks noGrp="1"/>
          </p:cNvSpPr>
          <p:nvPr>
            <p:ph type="title" hasCustomPrompt="1"/>
          </p:nvPr>
        </p:nvSpPr>
        <p:spPr>
          <a:xfrm>
            <a:off x="311699" y="1106125"/>
            <a:ext cx="8520602" cy="1963500"/>
          </a:xfrm>
          <a:prstGeom prst="rect">
            <a:avLst/>
          </a:prstGeom>
        </p:spPr>
        <p:txBody>
          <a:bodyPr anchor="b"/>
          <a:lstStyle>
            <a:lvl1pPr algn="ctr">
              <a:defRPr sz="12000"/>
            </a:lvl1pPr>
          </a:lstStyle>
          <a:p>
            <a:r>
              <a:t>xx%</a:t>
            </a:r>
          </a:p>
        </p:txBody>
      </p:sp>
      <p:sp>
        <p:nvSpPr>
          <p:cNvPr id="92" name="Brödtext nivå ett…"/>
          <p:cNvSpPr txBox="1">
            <a:spLocks noGrp="1"/>
          </p:cNvSpPr>
          <p:nvPr>
            <p:ph type="body" sz="half" idx="1"/>
          </p:nvPr>
        </p:nvSpPr>
        <p:spPr>
          <a:xfrm>
            <a:off x="311699" y="3152225"/>
            <a:ext cx="8520602" cy="1300800"/>
          </a:xfrm>
          <a:prstGeom prst="rect">
            <a:avLst/>
          </a:prstGeom>
        </p:spPr>
        <p:txBody>
          <a:bodyPr/>
          <a:lstStyle>
            <a:lvl1pPr algn="ctr"/>
            <a:lvl2pPr algn="ctr"/>
            <a:lvl3pPr algn="ctr"/>
            <a:lvl4pPr algn="ctr"/>
            <a:lvl5pPr algn="ctr"/>
          </a:lstStyle>
          <a:p>
            <a:r>
              <a:t>Brödtext nivå ett</a:t>
            </a:r>
          </a:p>
          <a:p>
            <a:pPr lvl="1"/>
            <a:r>
              <a:t>Brödtext nivå två</a:t>
            </a:r>
          </a:p>
          <a:p>
            <a:pPr lvl="2"/>
            <a:r>
              <a:t>Brödtext nivå tre</a:t>
            </a:r>
          </a:p>
          <a:p>
            <a:pPr lvl="3"/>
            <a:r>
              <a:t>Brödtext nivå fyra</a:t>
            </a:r>
          </a:p>
          <a:p>
            <a:pPr lvl="4"/>
            <a:r>
              <a:t>Brödtext nivå fem</a:t>
            </a:r>
          </a:p>
        </p:txBody>
      </p:sp>
      <p:sp>
        <p:nvSpPr>
          <p:cNvPr id="9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0" name="Titeltext"/>
          <p:cNvSpPr txBox="1">
            <a:spLocks noGrp="1"/>
          </p:cNvSpPr>
          <p:nvPr>
            <p:ph type="title"/>
          </p:nvPr>
        </p:nvSpPr>
        <p:spPr>
          <a:xfrm>
            <a:off x="311699" y="2150849"/>
            <a:ext cx="8520602" cy="841801"/>
          </a:xfrm>
          <a:prstGeom prst="rect">
            <a:avLst/>
          </a:prstGeom>
        </p:spPr>
        <p:txBody>
          <a:bodyPr anchor="ctr"/>
          <a:lstStyle>
            <a:lvl1pPr algn="ctr">
              <a:defRPr sz="3600"/>
            </a:lvl1pPr>
          </a:lstStyle>
          <a:p>
            <a:r>
              <a:t>Titeltext</a:t>
            </a:r>
          </a:p>
        </p:txBody>
      </p:sp>
      <p:sp>
        <p:nvSpPr>
          <p:cNvPr id="2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
        <p:cNvGrpSpPr/>
        <p:nvPr/>
      </p:nvGrpSpPr>
      <p:grpSpPr>
        <a:xfrm>
          <a:off x="0" y="0"/>
          <a:ext cx="0" cy="0"/>
          <a:chOff x="0" y="0"/>
          <a:chExt cx="0" cy="0"/>
        </a:xfrm>
      </p:grpSpPr>
      <p:sp>
        <p:nvSpPr>
          <p:cNvPr id="28" name="Titeltext"/>
          <p:cNvSpPr txBox="1">
            <a:spLocks noGrp="1"/>
          </p:cNvSpPr>
          <p:nvPr>
            <p:ph type="title"/>
          </p:nvPr>
        </p:nvSpPr>
        <p:spPr>
          <a:prstGeom prst="rect">
            <a:avLst/>
          </a:prstGeom>
        </p:spPr>
        <p:txBody>
          <a:bodyPr/>
          <a:lstStyle/>
          <a:p>
            <a:r>
              <a:t>Titeltext</a:t>
            </a:r>
          </a:p>
        </p:txBody>
      </p:sp>
      <p:sp>
        <p:nvSpPr>
          <p:cNvPr id="29" name="Brödtext nivå ett…"/>
          <p:cNvSpPr txBox="1">
            <a:spLocks noGrp="1"/>
          </p:cNvSpPr>
          <p:nvPr>
            <p:ph type="body" idx="1"/>
          </p:nvPr>
        </p:nvSpPr>
        <p:spPr>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3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two columns">
    <p:spTree>
      <p:nvGrpSpPr>
        <p:cNvPr id="1" name=""/>
        <p:cNvGrpSpPr/>
        <p:nvPr/>
      </p:nvGrpSpPr>
      <p:grpSpPr>
        <a:xfrm>
          <a:off x="0" y="0"/>
          <a:ext cx="0" cy="0"/>
          <a:chOff x="0" y="0"/>
          <a:chExt cx="0" cy="0"/>
        </a:xfrm>
      </p:grpSpPr>
      <p:sp>
        <p:nvSpPr>
          <p:cNvPr id="37" name="Titeltext"/>
          <p:cNvSpPr txBox="1">
            <a:spLocks noGrp="1"/>
          </p:cNvSpPr>
          <p:nvPr>
            <p:ph type="title"/>
          </p:nvPr>
        </p:nvSpPr>
        <p:spPr>
          <a:prstGeom prst="rect">
            <a:avLst/>
          </a:prstGeom>
        </p:spPr>
        <p:txBody>
          <a:bodyPr/>
          <a:lstStyle/>
          <a:p>
            <a:r>
              <a:t>Titeltext</a:t>
            </a:r>
          </a:p>
        </p:txBody>
      </p:sp>
      <p:sp>
        <p:nvSpPr>
          <p:cNvPr id="38" name="Brödtext nivå ett…"/>
          <p:cNvSpPr txBox="1">
            <a:spLocks noGrp="1"/>
          </p:cNvSpPr>
          <p:nvPr>
            <p:ph type="body" sz="half" idx="1"/>
          </p:nvPr>
        </p:nvSpPr>
        <p:spPr>
          <a:xfrm>
            <a:off x="311699" y="1152475"/>
            <a:ext cx="3999902"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r>
              <a:t>Brödtext nivå ett</a:t>
            </a:r>
          </a:p>
          <a:p>
            <a:pPr lvl="1"/>
            <a:r>
              <a:t>Brödtext nivå två</a:t>
            </a:r>
          </a:p>
          <a:p>
            <a:pPr lvl="2"/>
            <a:r>
              <a:t>Brödtext nivå tre</a:t>
            </a:r>
          </a:p>
          <a:p>
            <a:pPr lvl="3"/>
            <a:r>
              <a:t>Brödtext nivå fyra</a:t>
            </a:r>
          </a:p>
          <a:p>
            <a:pPr lvl="4"/>
            <a:r>
              <a:t>Brödtext nivå fem</a:t>
            </a:r>
          </a:p>
        </p:txBody>
      </p:sp>
      <p:sp>
        <p:nvSpPr>
          <p:cNvPr id="39" name="Google Shape;23;p5"/>
          <p:cNvSpPr txBox="1">
            <a:spLocks noGrp="1"/>
          </p:cNvSpPr>
          <p:nvPr>
            <p:ph type="body" sz="half" idx="21"/>
          </p:nvPr>
        </p:nvSpPr>
        <p:spPr>
          <a:xfrm>
            <a:off x="4832399" y="1152475"/>
            <a:ext cx="3999902" cy="3416400"/>
          </a:xfrm>
          <a:prstGeom prst="rect">
            <a:avLst/>
          </a:prstGeom>
        </p:spPr>
        <p:txBody>
          <a:bodyPr/>
          <a:lstStyle/>
          <a:p>
            <a:pPr indent="-317500">
              <a:buSzPts val="1400"/>
              <a:defRPr sz="1400"/>
            </a:pPr>
            <a:endParaRPr/>
          </a:p>
        </p:txBody>
      </p:sp>
      <p:sp>
        <p:nvSpPr>
          <p:cNvPr id="4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One column text">
    <p:spTree>
      <p:nvGrpSpPr>
        <p:cNvPr id="1" name=""/>
        <p:cNvGrpSpPr/>
        <p:nvPr/>
      </p:nvGrpSpPr>
      <p:grpSpPr>
        <a:xfrm>
          <a:off x="0" y="0"/>
          <a:ext cx="0" cy="0"/>
          <a:chOff x="0" y="0"/>
          <a:chExt cx="0" cy="0"/>
        </a:xfrm>
      </p:grpSpPr>
      <p:sp>
        <p:nvSpPr>
          <p:cNvPr id="55" name="Titeltext"/>
          <p:cNvSpPr txBox="1">
            <a:spLocks noGrp="1"/>
          </p:cNvSpPr>
          <p:nvPr>
            <p:ph type="title"/>
          </p:nvPr>
        </p:nvSpPr>
        <p:spPr>
          <a:xfrm>
            <a:off x="311699" y="555600"/>
            <a:ext cx="2808001" cy="755700"/>
          </a:xfrm>
          <a:prstGeom prst="rect">
            <a:avLst/>
          </a:prstGeom>
        </p:spPr>
        <p:txBody>
          <a:bodyPr anchor="b"/>
          <a:lstStyle>
            <a:lvl1pPr>
              <a:defRPr sz="2400"/>
            </a:lvl1pPr>
          </a:lstStyle>
          <a:p>
            <a:r>
              <a:t>Titeltext</a:t>
            </a:r>
          </a:p>
        </p:txBody>
      </p:sp>
      <p:sp>
        <p:nvSpPr>
          <p:cNvPr id="56" name="Brödtext nivå ett…"/>
          <p:cNvSpPr txBox="1">
            <a:spLocks noGrp="1"/>
          </p:cNvSpPr>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r>
              <a:t>Brödtext nivå ett</a:t>
            </a:r>
          </a:p>
          <a:p>
            <a:pPr lvl="1"/>
            <a:r>
              <a:t>Brödtext nivå två</a:t>
            </a:r>
          </a:p>
          <a:p>
            <a:pPr lvl="2"/>
            <a:r>
              <a:t>Brödtext nivå tre</a:t>
            </a:r>
          </a:p>
          <a:p>
            <a:pPr lvl="3"/>
            <a:r>
              <a:t>Brödtext nivå fyra</a:t>
            </a:r>
          </a:p>
          <a:p>
            <a:pPr lvl="4"/>
            <a:r>
              <a:t>Brödtext nivå fem</a:t>
            </a:r>
          </a:p>
        </p:txBody>
      </p:sp>
      <p:sp>
        <p:nvSpPr>
          <p:cNvPr id="5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Main point">
    <p:spTree>
      <p:nvGrpSpPr>
        <p:cNvPr id="1" name=""/>
        <p:cNvGrpSpPr/>
        <p:nvPr/>
      </p:nvGrpSpPr>
      <p:grpSpPr>
        <a:xfrm>
          <a:off x="0" y="0"/>
          <a:ext cx="0" cy="0"/>
          <a:chOff x="0" y="0"/>
          <a:chExt cx="0" cy="0"/>
        </a:xfrm>
      </p:grpSpPr>
      <p:sp>
        <p:nvSpPr>
          <p:cNvPr id="64" name="Titeltext"/>
          <p:cNvSpPr txBox="1">
            <a:spLocks noGrp="1"/>
          </p:cNvSpPr>
          <p:nvPr>
            <p:ph type="title"/>
          </p:nvPr>
        </p:nvSpPr>
        <p:spPr>
          <a:xfrm>
            <a:off x="490250" y="450149"/>
            <a:ext cx="6367801" cy="4090801"/>
          </a:xfrm>
          <a:prstGeom prst="rect">
            <a:avLst/>
          </a:prstGeom>
        </p:spPr>
        <p:txBody>
          <a:bodyPr anchor="ctr"/>
          <a:lstStyle>
            <a:lvl1pPr>
              <a:defRPr sz="4800"/>
            </a:lvl1pPr>
          </a:lstStyle>
          <a:p>
            <a:r>
              <a:t>Titeltext</a:t>
            </a:r>
          </a:p>
        </p:txBody>
      </p:sp>
      <p:sp>
        <p:nvSpPr>
          <p:cNvPr id="6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ection title and description">
    <p:spTree>
      <p:nvGrpSpPr>
        <p:cNvPr id="1" name=""/>
        <p:cNvGrpSpPr/>
        <p:nvPr/>
      </p:nvGrpSpPr>
      <p:grpSpPr>
        <a:xfrm>
          <a:off x="0" y="0"/>
          <a:ext cx="0" cy="0"/>
          <a:chOff x="0" y="0"/>
          <a:chExt cx="0" cy="0"/>
        </a:xfrm>
      </p:grpSpPr>
      <p:sp>
        <p:nvSpPr>
          <p:cNvPr id="72" name="Google Shape;36;p9"/>
          <p:cNvSpPr/>
          <p:nvPr/>
        </p:nvSpPr>
        <p:spPr>
          <a:xfrm>
            <a:off x="4572000" y="-125"/>
            <a:ext cx="4572000" cy="5143501"/>
          </a:xfrm>
          <a:prstGeom prst="rect">
            <a:avLst/>
          </a:prstGeom>
          <a:solidFill>
            <a:srgbClr val="EEEEEE"/>
          </a:solidFill>
          <a:ln w="12700">
            <a:miter lim="400000"/>
          </a:ln>
        </p:spPr>
        <p:txBody>
          <a:bodyPr lIns="45719" rIns="45719" anchor="ctr"/>
          <a:lstStyle/>
          <a:p>
            <a:endParaRPr/>
          </a:p>
        </p:txBody>
      </p:sp>
      <p:sp>
        <p:nvSpPr>
          <p:cNvPr id="73" name="Titeltext"/>
          <p:cNvSpPr txBox="1">
            <a:spLocks noGrp="1"/>
          </p:cNvSpPr>
          <p:nvPr>
            <p:ph type="title"/>
          </p:nvPr>
        </p:nvSpPr>
        <p:spPr>
          <a:xfrm>
            <a:off x="265500" y="1233175"/>
            <a:ext cx="4045200" cy="1482301"/>
          </a:xfrm>
          <a:prstGeom prst="rect">
            <a:avLst/>
          </a:prstGeom>
        </p:spPr>
        <p:txBody>
          <a:bodyPr anchor="b"/>
          <a:lstStyle>
            <a:lvl1pPr algn="ctr">
              <a:defRPr sz="4200"/>
            </a:lvl1pPr>
          </a:lstStyle>
          <a:p>
            <a:r>
              <a:t>Titeltext</a:t>
            </a:r>
          </a:p>
        </p:txBody>
      </p:sp>
      <p:sp>
        <p:nvSpPr>
          <p:cNvPr id="74" name="Brödtext nivå ett…"/>
          <p:cNvSpPr txBox="1">
            <a:spLocks noGrp="1"/>
          </p:cNvSpPr>
          <p:nvPr>
            <p:ph type="body" sz="quarter" idx="1"/>
          </p:nvPr>
        </p:nvSpPr>
        <p:spPr>
          <a:xfrm>
            <a:off x="265500" y="2803075"/>
            <a:ext cx="4045200" cy="12351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r>
              <a:t>Brödtext nivå ett</a:t>
            </a:r>
          </a:p>
          <a:p>
            <a:pPr lvl="1"/>
            <a:r>
              <a:t>Brödtext nivå två</a:t>
            </a:r>
          </a:p>
          <a:p>
            <a:pPr lvl="2"/>
            <a:r>
              <a:t>Brödtext nivå tre</a:t>
            </a:r>
          </a:p>
          <a:p>
            <a:pPr lvl="3"/>
            <a:r>
              <a:t>Brödtext nivå fyra</a:t>
            </a:r>
          </a:p>
          <a:p>
            <a:pPr lvl="4"/>
            <a:r>
              <a:t>Brödtext nivå fem</a:t>
            </a:r>
          </a:p>
        </p:txBody>
      </p:sp>
      <p:sp>
        <p:nvSpPr>
          <p:cNvPr id="75" name="Google Shape;39;p9"/>
          <p:cNvSpPr txBox="1">
            <a:spLocks noGrp="1"/>
          </p:cNvSpPr>
          <p:nvPr>
            <p:ph type="body" sz="half" idx="21"/>
          </p:nvPr>
        </p:nvSpPr>
        <p:spPr>
          <a:xfrm>
            <a:off x="4939500" y="724074"/>
            <a:ext cx="3837000" cy="3695102"/>
          </a:xfrm>
          <a:prstGeom prst="rect">
            <a:avLst/>
          </a:prstGeom>
        </p:spPr>
        <p:txBody>
          <a:bodyPr anchor="ctr"/>
          <a:lstStyle/>
          <a:p>
            <a:endParaRPr/>
          </a:p>
        </p:txBody>
      </p:sp>
      <p:sp>
        <p:nvSpPr>
          <p:cNvPr id="76"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aption">
    <p:spTree>
      <p:nvGrpSpPr>
        <p:cNvPr id="1" name=""/>
        <p:cNvGrpSpPr/>
        <p:nvPr/>
      </p:nvGrpSpPr>
      <p:grpSpPr>
        <a:xfrm>
          <a:off x="0" y="0"/>
          <a:ext cx="0" cy="0"/>
          <a:chOff x="0" y="0"/>
          <a:chExt cx="0" cy="0"/>
        </a:xfrm>
      </p:grpSpPr>
      <p:sp>
        <p:nvSpPr>
          <p:cNvPr id="83" name="Brödtext nivå ett…"/>
          <p:cNvSpPr txBox="1">
            <a:spLocks noGrp="1"/>
          </p:cNvSpPr>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r>
              <a:t>Brödtext nivå ett</a:t>
            </a:r>
          </a:p>
          <a:p>
            <a:pPr lvl="1"/>
            <a:r>
              <a:t>Brödtext nivå två</a:t>
            </a:r>
          </a:p>
          <a:p>
            <a:pPr lvl="2"/>
            <a:r>
              <a:t>Brödtext nivå tre</a:t>
            </a:r>
          </a:p>
          <a:p>
            <a:pPr lvl="3"/>
            <a:r>
              <a:t>Brödtext nivå fyra</a:t>
            </a:r>
          </a:p>
          <a:p>
            <a:pPr lvl="4"/>
            <a:r>
              <a:t>Brödtext nivå fem</a:t>
            </a:r>
          </a:p>
        </p:txBody>
      </p:sp>
      <p:sp>
        <p:nvSpPr>
          <p:cNvPr id="8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normAutofit/>
          </a:bodyPr>
          <a:lstStyle/>
          <a:p>
            <a:r>
              <a:t>Titeltext</a:t>
            </a:r>
          </a:p>
        </p:txBody>
      </p:sp>
      <p:sp>
        <p:nvSpPr>
          <p:cNvPr id="3" name="Brödtext nivå ett…"/>
          <p:cNvSpPr txBox="1">
            <a:spLocks noGrp="1"/>
          </p:cNvSpPr>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4" name="Diabildsnummer"/>
          <p:cNvSpPr txBox="1">
            <a:spLocks noGrp="1"/>
          </p:cNvSpPr>
          <p:nvPr>
            <p:ph type="sldNum" sz="quarter" idx="2"/>
          </p:nvPr>
        </p:nvSpPr>
        <p:spPr>
          <a:xfrm>
            <a:off x="8684345" y="4700819"/>
            <a:ext cx="336813" cy="318396"/>
          </a:xfrm>
          <a:prstGeom prst="rect">
            <a:avLst/>
          </a:prstGeom>
          <a:ln w="12700">
            <a:miter lim="400000"/>
          </a:ln>
        </p:spPr>
        <p:txBody>
          <a:bodyPr wrap="none" lIns="91424" tIns="91424" rIns="91424" bIns="91424" anchor="ctr">
            <a:normAutofit/>
          </a:bodyPr>
          <a:lstStyle>
            <a:lvl1pPr algn="r">
              <a:defRPr sz="1000">
                <a:solidFill>
                  <a:schemeClr val="accent2">
                    <a:lumOff val="21764"/>
                  </a:schemeClr>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5pPr>
      <a:lvl6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6pPr>
      <a:lvl7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7pPr>
      <a:lvl8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8pPr>
      <a:lvl9pPr marL="0" marR="0" indent="0" algn="l" defTabSz="914400" rtl="0" latinLnBrk="0">
        <a:lnSpc>
          <a:spcPct val="100000"/>
        </a:lnSpc>
        <a:spcBef>
          <a:spcPts val="0"/>
        </a:spcBef>
        <a:spcAft>
          <a:spcPts val="0"/>
        </a:spcAft>
        <a:buClrTx/>
        <a:buSzTx/>
        <a:buFontTx/>
        <a:buNone/>
        <a:tabLst/>
        <a:defRPr sz="2800" b="0" i="0" u="none" strike="noStrike" cap="none" spc="0" baseline="0">
          <a:solidFill>
            <a:srgbClr val="000000"/>
          </a:solidFill>
          <a:uFillTx/>
          <a:latin typeface="+mj-lt"/>
          <a:ea typeface="+mj-ea"/>
          <a:cs typeface="+mj-cs"/>
          <a:sym typeface="Arial"/>
        </a:defRPr>
      </a:lvl9pPr>
    </p:titleStyle>
    <p:bodyStyle>
      <a:lvl1pPr marL="457200" marR="0" indent="-342900"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1pPr>
      <a:lvl2pPr marL="1005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2pPr>
      <a:lvl3pPr marL="1462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3pPr>
      <a:lvl4pPr marL="1919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4pPr>
      <a:lvl5pPr marL="23767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5pPr>
      <a:lvl6pPr marL="28339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6pPr>
      <a:lvl7pPr marL="3291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7pPr>
      <a:lvl8pPr marL="3748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8pPr>
      <a:lvl9pPr marL="4205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sz="1800" b="0" i="0" u="none" strike="noStrike" cap="none" spc="0" baseline="0">
          <a:solidFill>
            <a:schemeClr val="accent2">
              <a:lumOff val="21764"/>
            </a:schemeClr>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56D33"/>
        </a:solidFill>
        <a:effectLst/>
      </p:bgPr>
    </p:bg>
    <p:spTree>
      <p:nvGrpSpPr>
        <p:cNvPr id="1" name=""/>
        <p:cNvGrpSpPr/>
        <p:nvPr/>
      </p:nvGrpSpPr>
      <p:grpSpPr>
        <a:xfrm>
          <a:off x="0" y="0"/>
          <a:ext cx="0" cy="0"/>
          <a:chOff x="0" y="0"/>
          <a:chExt cx="0" cy="0"/>
        </a:xfrm>
      </p:grpSpPr>
      <p:sp>
        <p:nvSpPr>
          <p:cNvPr id="110" name="TextBox 2"/>
          <p:cNvSpPr txBox="1"/>
          <p:nvPr/>
        </p:nvSpPr>
        <p:spPr>
          <a:xfrm>
            <a:off x="2026699" y="870201"/>
            <a:ext cx="5090602" cy="2063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14998"/>
              </a:lnSpc>
              <a:defRPr sz="2000">
                <a:latin typeface="Trebuchet MS"/>
                <a:ea typeface="Trebuchet MS"/>
                <a:cs typeface="Trebuchet MS"/>
                <a:sym typeface="Trebuchet MS"/>
              </a:defRPr>
            </a:pPr>
            <a:r>
              <a:rPr dirty="0"/>
              <a:t>Select a technological solution that you encounter in your everyday life. It could be a particular object, a technological innovation, or a concept.</a:t>
            </a:r>
          </a:p>
          <a:p>
            <a:pPr algn="ctr">
              <a:lnSpc>
                <a:spcPct val="114998"/>
              </a:lnSpc>
              <a:defRPr sz="2000">
                <a:latin typeface="Trebuchet MS"/>
                <a:ea typeface="Trebuchet MS"/>
                <a:cs typeface="Trebuchet MS"/>
                <a:sym typeface="Trebuchet MS"/>
              </a:defRPr>
            </a:pPr>
            <a:r>
              <a:rPr dirty="0" err="1"/>
              <a:t>Analyse</a:t>
            </a:r>
            <a:r>
              <a:rPr dirty="0"/>
              <a:t> the technology with the help of the analytical toolkit.</a:t>
            </a:r>
          </a:p>
        </p:txBody>
      </p:sp>
      <p:sp>
        <p:nvSpPr>
          <p:cNvPr id="111" name="TextBox 3"/>
          <p:cNvSpPr txBox="1"/>
          <p:nvPr/>
        </p:nvSpPr>
        <p:spPr>
          <a:xfrm>
            <a:off x="1954940" y="3280604"/>
            <a:ext cx="5607345" cy="904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a:latin typeface="Trebuchet MS"/>
                <a:ea typeface="Trebuchet MS"/>
                <a:cs typeface="Trebuchet MS"/>
                <a:sym typeface="Trebuchet MS"/>
              </a:defRPr>
            </a:lvl1pPr>
          </a:lstStyle>
          <a:p>
            <a:r>
              <a:rPr dirty="0"/>
              <a:t>The idea here is to get us thinking, early on in the course, about how we are situated in worlds which are technologically produced. How am I influenced by technology and how do I influence others in my entanglement with technology?</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56D33"/>
        </a:solidFill>
        <a:effectLst/>
      </p:bgPr>
    </p:bg>
    <p:spTree>
      <p:nvGrpSpPr>
        <p:cNvPr id="1" name=""/>
        <p:cNvGrpSpPr/>
        <p:nvPr/>
      </p:nvGrpSpPr>
      <p:grpSpPr>
        <a:xfrm>
          <a:off x="0" y="0"/>
          <a:ext cx="0" cy="0"/>
          <a:chOff x="0" y="0"/>
          <a:chExt cx="0" cy="0"/>
        </a:xfrm>
      </p:grpSpPr>
      <p:sp>
        <p:nvSpPr>
          <p:cNvPr id="124" name="TextBox 1"/>
          <p:cNvSpPr txBox="1"/>
          <p:nvPr/>
        </p:nvSpPr>
        <p:spPr>
          <a:xfrm>
            <a:off x="587981" y="290845"/>
            <a:ext cx="7968038" cy="45821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nSpc>
                <a:spcPct val="114998"/>
              </a:lnSpc>
              <a:spcBef>
                <a:spcPts val="1200"/>
              </a:spcBef>
              <a:defRPr b="1">
                <a:latin typeface="Trebuchet MS"/>
                <a:ea typeface="Trebuchet MS"/>
                <a:cs typeface="Trebuchet MS"/>
                <a:sym typeface="Trebuchet MS"/>
              </a:defRPr>
            </a:pPr>
            <a:endParaRPr b="0" dirty="0"/>
          </a:p>
          <a:p>
            <a:pPr marL="203200" indent="-203200">
              <a:lnSpc>
                <a:spcPct val="120000"/>
              </a:lnSpc>
              <a:spcBef>
                <a:spcPts val="1200"/>
              </a:spcBef>
              <a:buSzPct val="100000"/>
              <a:buAutoNum type="arabicParenR"/>
              <a:defRPr b="1">
                <a:latin typeface="Trebuchet MS"/>
                <a:ea typeface="Trebuchet MS"/>
                <a:cs typeface="Trebuchet MS"/>
                <a:sym typeface="Trebuchet MS"/>
              </a:defRPr>
            </a:pPr>
            <a:r>
              <a:rPr dirty="0"/>
              <a:t>Technology</a:t>
            </a:r>
            <a:r>
              <a:rPr b="0" dirty="0"/>
              <a:t> - Identify and define the technology. How has this technology developed? How does this technology relate to other technologies? Which daily needs does this technology meet?</a:t>
            </a:r>
          </a:p>
          <a:p>
            <a:pPr>
              <a:lnSpc>
                <a:spcPct val="114998"/>
              </a:lnSpc>
              <a:spcBef>
                <a:spcPts val="1200"/>
              </a:spcBef>
              <a:defRPr b="1">
                <a:latin typeface="Trebuchet MS"/>
                <a:ea typeface="Trebuchet MS"/>
                <a:cs typeface="Trebuchet MS"/>
                <a:sym typeface="Trebuchet MS"/>
              </a:defRPr>
            </a:pPr>
            <a:r>
              <a:rPr dirty="0"/>
              <a:t>2) Power-  </a:t>
            </a:r>
            <a:r>
              <a:rPr b="0" dirty="0"/>
              <a:t>Reflect on your technology and its use from a power perspective. Whose interests lie behind the technology? Who has access to the technology? Who benefits from the technology? Who does the technology exclude and who is exploited in its manufacture or consumption? Where do power differentials arise (think both locally and globally)? How does your technology redistribute time and space?</a:t>
            </a:r>
          </a:p>
          <a:p>
            <a:pPr>
              <a:lnSpc>
                <a:spcPct val="114998"/>
              </a:lnSpc>
              <a:spcBef>
                <a:spcPts val="1200"/>
              </a:spcBef>
              <a:defRPr b="1">
                <a:latin typeface="Trebuchet MS"/>
                <a:ea typeface="Trebuchet MS"/>
                <a:cs typeface="Trebuchet MS"/>
                <a:sym typeface="Trebuchet MS"/>
              </a:defRPr>
            </a:pPr>
            <a:r>
              <a:rPr dirty="0"/>
              <a:t>3) Humanity/humanities - </a:t>
            </a:r>
            <a:r>
              <a:rPr b="0" dirty="0"/>
              <a:t>Reflect on the way your technology affects and is affected by society, both social norms and the social structure itself. What are the impacts of your technology at an individual level? And how does this technology affect the way in which we relate to one another as well as our environments?</a:t>
            </a:r>
          </a:p>
          <a:p>
            <a:pPr>
              <a:lnSpc>
                <a:spcPct val="114998"/>
              </a:lnSpc>
              <a:spcBef>
                <a:spcPts val="1200"/>
              </a:spcBef>
              <a:defRPr b="1">
                <a:latin typeface="Trebuchet MS"/>
                <a:ea typeface="Trebuchet MS"/>
                <a:cs typeface="Trebuchet MS"/>
                <a:sym typeface="Trebuchet MS"/>
              </a:defRPr>
            </a:pPr>
            <a:r>
              <a:rPr dirty="0"/>
              <a:t>4) Future </a:t>
            </a:r>
            <a:r>
              <a:rPr b="0" dirty="0"/>
              <a:t>How does your technology relate to sustainability and development? To what extent is this technology an environmental burden? Consider how your technology could be developed or altered to address the problems encountered in 1), 2) and 3).</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21" name="Rubrik 1"/>
          <p:cNvSpPr txBox="1">
            <a:spLocks noGrp="1"/>
          </p:cNvSpPr>
          <p:nvPr>
            <p:ph type="title"/>
          </p:nvPr>
        </p:nvSpPr>
        <p:spPr>
          <a:xfrm>
            <a:off x="205373" y="464961"/>
            <a:ext cx="8520602" cy="572701"/>
          </a:xfrm>
          <a:prstGeom prst="rect">
            <a:avLst/>
          </a:prstGeom>
        </p:spPr>
        <p:txBody>
          <a:bodyPr/>
          <a:lstStyle>
            <a:lvl1pPr>
              <a:defRPr sz="2500">
                <a:latin typeface="Trebuchet MS"/>
                <a:ea typeface="Trebuchet MS"/>
                <a:cs typeface="Trebuchet MS"/>
                <a:sym typeface="Trebuchet MS"/>
              </a:defRPr>
            </a:lvl1pPr>
          </a:lstStyle>
          <a:p>
            <a:r>
              <a:rPr dirty="0" err="1"/>
              <a:t>Timeplan</a:t>
            </a:r>
            <a:endParaRPr dirty="0"/>
          </a:p>
        </p:txBody>
      </p:sp>
      <p:sp>
        <p:nvSpPr>
          <p:cNvPr id="122" name="Platshållare för text 2"/>
          <p:cNvSpPr txBox="1">
            <a:spLocks noGrp="1"/>
          </p:cNvSpPr>
          <p:nvPr>
            <p:ph type="body" idx="1"/>
          </p:nvPr>
        </p:nvSpPr>
        <p:spPr>
          <a:xfrm>
            <a:off x="205373" y="1112603"/>
            <a:ext cx="8520602" cy="3416401"/>
          </a:xfrm>
          <a:prstGeom prst="rect">
            <a:avLst/>
          </a:prstGeom>
        </p:spPr>
        <p:txBody>
          <a:bodyPr/>
          <a:lstStyle/>
          <a:p>
            <a:pPr>
              <a:defRPr>
                <a:solidFill>
                  <a:srgbClr val="000000"/>
                </a:solidFill>
                <a:latin typeface="Trebuchet MS"/>
                <a:ea typeface="Trebuchet MS"/>
                <a:cs typeface="Trebuchet MS"/>
                <a:sym typeface="Trebuchet MS"/>
              </a:defRPr>
            </a:pPr>
            <a:r>
              <a:rPr dirty="0"/>
              <a:t>Introduction - 10 mins</a:t>
            </a:r>
          </a:p>
          <a:p>
            <a:pPr>
              <a:lnSpc>
                <a:spcPct val="114998"/>
              </a:lnSpc>
              <a:defRPr>
                <a:solidFill>
                  <a:srgbClr val="000000"/>
                </a:solidFill>
                <a:latin typeface="Trebuchet MS"/>
                <a:ea typeface="Trebuchet MS"/>
                <a:cs typeface="Trebuchet MS"/>
                <a:sym typeface="Trebuchet MS"/>
              </a:defRPr>
            </a:pPr>
            <a:r>
              <a:rPr dirty="0"/>
              <a:t>Group Work 1 - </a:t>
            </a:r>
            <a:r>
              <a:rPr lang="sv-SE" dirty="0"/>
              <a:t>30</a:t>
            </a:r>
            <a:r>
              <a:rPr dirty="0"/>
              <a:t> mins</a:t>
            </a:r>
          </a:p>
          <a:p>
            <a:pPr>
              <a:lnSpc>
                <a:spcPct val="114998"/>
              </a:lnSpc>
              <a:defRPr>
                <a:solidFill>
                  <a:srgbClr val="000000"/>
                </a:solidFill>
                <a:latin typeface="Trebuchet MS"/>
                <a:ea typeface="Trebuchet MS"/>
                <a:cs typeface="Trebuchet MS"/>
                <a:sym typeface="Trebuchet MS"/>
              </a:defRPr>
            </a:pPr>
            <a:r>
              <a:rPr dirty="0"/>
              <a:t>Break </a:t>
            </a:r>
            <a:r>
              <a:rPr lang="sv-SE" dirty="0"/>
              <a:t>– 15 mins</a:t>
            </a:r>
          </a:p>
          <a:p>
            <a:pPr>
              <a:lnSpc>
                <a:spcPct val="114998"/>
              </a:lnSpc>
              <a:defRPr>
                <a:solidFill>
                  <a:srgbClr val="000000"/>
                </a:solidFill>
                <a:latin typeface="Trebuchet MS"/>
                <a:ea typeface="Trebuchet MS"/>
                <a:cs typeface="Trebuchet MS"/>
                <a:sym typeface="Trebuchet MS"/>
              </a:defRPr>
            </a:pPr>
            <a:r>
              <a:rPr dirty="0"/>
              <a:t>Group Work 2 </a:t>
            </a:r>
            <a:r>
              <a:rPr lang="sv-SE" dirty="0"/>
              <a:t>–</a:t>
            </a:r>
            <a:r>
              <a:rPr dirty="0"/>
              <a:t> </a:t>
            </a:r>
            <a:r>
              <a:rPr lang="sv-SE" dirty="0"/>
              <a:t>30 mins</a:t>
            </a:r>
            <a:endParaRPr dirty="0"/>
          </a:p>
          <a:p>
            <a:pPr>
              <a:lnSpc>
                <a:spcPct val="114998"/>
              </a:lnSpc>
              <a:defRPr>
                <a:solidFill>
                  <a:srgbClr val="000000"/>
                </a:solidFill>
                <a:latin typeface="Trebuchet MS"/>
                <a:ea typeface="Trebuchet MS"/>
                <a:cs typeface="Trebuchet MS"/>
                <a:sym typeface="Trebuchet MS"/>
              </a:defRPr>
            </a:pPr>
            <a:r>
              <a:rPr dirty="0"/>
              <a:t>Final Reflections as a Class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56D33"/>
        </a:solidFill>
        <a:effectLst/>
      </p:bgPr>
    </p:bg>
    <p:spTree>
      <p:nvGrpSpPr>
        <p:cNvPr id="1" name=""/>
        <p:cNvGrpSpPr/>
        <p:nvPr/>
      </p:nvGrpSpPr>
      <p:grpSpPr>
        <a:xfrm>
          <a:off x="0" y="0"/>
          <a:ext cx="0" cy="0"/>
          <a:chOff x="0" y="0"/>
          <a:chExt cx="0" cy="0"/>
        </a:xfrm>
      </p:grpSpPr>
      <p:sp>
        <p:nvSpPr>
          <p:cNvPr id="126" name="Google Shape;96;p21"/>
          <p:cNvSpPr txBox="1"/>
          <p:nvPr/>
        </p:nvSpPr>
        <p:spPr>
          <a:xfrm>
            <a:off x="765275" y="737105"/>
            <a:ext cx="7613450" cy="36692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lstStyle/>
          <a:p>
            <a:pPr marL="457200" indent="-336550">
              <a:lnSpc>
                <a:spcPct val="115000"/>
              </a:lnSpc>
              <a:spcBef>
                <a:spcPts val="1200"/>
              </a:spcBef>
              <a:buClr>
                <a:srgbClr val="000000"/>
              </a:buClr>
              <a:buSzPts val="1600"/>
              <a:buAutoNum type="arabicParenR"/>
              <a:defRPr sz="1600">
                <a:latin typeface="Trebuchet MS"/>
                <a:ea typeface="Trebuchet MS"/>
                <a:cs typeface="Trebuchet MS"/>
                <a:sym typeface="Trebuchet MS"/>
              </a:defRPr>
            </a:pPr>
            <a:r>
              <a:rPr dirty="0"/>
              <a:t>How do you see your technology likely to develop in the future? Is it important that some part or function of this technological solution is available in the future?</a:t>
            </a:r>
          </a:p>
          <a:p>
            <a:pPr>
              <a:lnSpc>
                <a:spcPct val="115000"/>
              </a:lnSpc>
              <a:spcBef>
                <a:spcPts val="1200"/>
              </a:spcBef>
              <a:defRPr sz="1600">
                <a:latin typeface="Trebuchet MS"/>
                <a:ea typeface="Trebuchet MS"/>
                <a:cs typeface="Trebuchet MS"/>
                <a:sym typeface="Trebuchet MS"/>
              </a:defRPr>
            </a:pPr>
            <a:endParaRPr dirty="0"/>
          </a:p>
          <a:p>
            <a:pPr marL="457200" indent="-336550">
              <a:lnSpc>
                <a:spcPct val="115000"/>
              </a:lnSpc>
              <a:buClr>
                <a:srgbClr val="000000"/>
              </a:buClr>
              <a:buSzPts val="1600"/>
              <a:buAutoNum type="arabicParenR" startAt="2"/>
              <a:defRPr sz="1600">
                <a:latin typeface="Trebuchet MS"/>
                <a:ea typeface="Trebuchet MS"/>
                <a:cs typeface="Trebuchet MS"/>
                <a:sym typeface="Trebuchet MS"/>
              </a:defRPr>
            </a:pPr>
            <a:r>
              <a:rPr dirty="0"/>
              <a:t>Which technological alternatives could you use instead which meet the same needs or solve the same problems. Why do we not use these? Do alternative technologies exist or can you come up with your own innovation? </a:t>
            </a:r>
          </a:p>
          <a:p>
            <a:pPr>
              <a:lnSpc>
                <a:spcPct val="115000"/>
              </a:lnSpc>
              <a:defRPr sz="1600">
                <a:latin typeface="Trebuchet MS"/>
                <a:ea typeface="Trebuchet MS"/>
                <a:cs typeface="Trebuchet MS"/>
                <a:sym typeface="Trebuchet MS"/>
              </a:defRPr>
            </a:pPr>
            <a:endParaRPr dirty="0"/>
          </a:p>
          <a:p>
            <a:pPr marL="457200" indent="-336550">
              <a:lnSpc>
                <a:spcPct val="115000"/>
              </a:lnSpc>
              <a:buClr>
                <a:srgbClr val="000000"/>
              </a:buClr>
              <a:buSzPts val="1600"/>
              <a:buAutoNum type="arabicParenR" startAt="3"/>
              <a:defRPr sz="1600">
                <a:latin typeface="Trebuchet MS"/>
                <a:ea typeface="Trebuchet MS"/>
                <a:cs typeface="Trebuchet MS"/>
                <a:sym typeface="Trebuchet MS"/>
              </a:defRPr>
            </a:pPr>
            <a:r>
              <a:rPr dirty="0"/>
              <a:t>How could your technology be improved to better serve the needs of sustainability and development in the future? What types of changes are needed (technological, political, economic, social, legal etc.) </a:t>
            </a:r>
            <a:endParaRPr dirty="0">
              <a:latin typeface="Helvetica Neue Light"/>
              <a:ea typeface="Helvetica Neue Light"/>
              <a:cs typeface="Helvetica Neue Light"/>
              <a:sym typeface="Helvetica Neue Light"/>
            </a:endParaRPr>
          </a:p>
          <a:p>
            <a:pPr indent="457200">
              <a:lnSpc>
                <a:spcPct val="115000"/>
              </a:lnSpc>
              <a:spcBef>
                <a:spcPts val="1200"/>
              </a:spcBef>
              <a:defRPr sz="1600"/>
            </a:pPr>
            <a:r>
              <a:rPr dirty="0"/>
              <a:t>	</a:t>
            </a:r>
          </a:p>
        </p:txBody>
      </p:sp>
    </p:spTree>
  </p:cSld>
  <p:clrMapOvr>
    <a:masterClrMapping/>
  </p:clrMapOvr>
  <p:transition spd="med"/>
</p:sld>
</file>

<file path=ppt/theme/theme1.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Arial"/>
        <a:ea typeface="Arial"/>
        <a:cs typeface="Arial"/>
      </a:majorFont>
      <a:minorFont>
        <a:latin typeface="Helvetica"/>
        <a:ea typeface="Helvetica"/>
        <a:cs typeface="Helvetica"/>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TotalTime>
  <Words>425</Words>
  <Application>Microsoft Macintosh PowerPoint</Application>
  <PresentationFormat>Bildspel på skärmen (16:9)</PresentationFormat>
  <Paragraphs>20</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Helvetica Neue Light</vt:lpstr>
      <vt:lpstr>Trebuchet MS</vt:lpstr>
      <vt:lpstr>Simple Light</vt:lpstr>
      <vt:lpstr>PowerPoint-presentation</vt:lpstr>
      <vt:lpstr>PowerPoint-presentation</vt:lpstr>
      <vt:lpstr>PowerPoint-presentation</vt:lpstr>
      <vt:lpstr>Timeplan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cp:lastModifiedBy>Gabriel Bintley</cp:lastModifiedBy>
  <cp:revision>2</cp:revision>
  <dcterms:modified xsi:type="dcterms:W3CDTF">2023-03-19T10:57:44Z</dcterms:modified>
</cp:coreProperties>
</file>