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63" r:id="rId4"/>
    <p:sldId id="268" r:id="rId5"/>
    <p:sldId id="257" r:id="rId6"/>
    <p:sldId id="269" r:id="rId7"/>
    <p:sldId id="267" r:id="rId8"/>
    <p:sldId id="271" r:id="rId9"/>
    <p:sldId id="270" r:id="rId10"/>
    <p:sldId id="266" r:id="rId11"/>
    <p:sldId id="272" r:id="rId12"/>
    <p:sldId id="265" r:id="rId13"/>
    <p:sldId id="283" r:id="rId14"/>
    <p:sldId id="284" r:id="rId15"/>
    <p:sldId id="273" r:id="rId16"/>
    <p:sldId id="264" r:id="rId17"/>
    <p:sldId id="275" r:id="rId18"/>
    <p:sldId id="280" r:id="rId19"/>
    <p:sldId id="274" r:id="rId20"/>
    <p:sldId id="277" r:id="rId21"/>
    <p:sldId id="276" r:id="rId22"/>
    <p:sldId id="278" r:id="rId23"/>
    <p:sldId id="281" r:id="rId24"/>
    <p:sldId id="282" r:id="rId25"/>
    <p:sldId id="279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917"/>
    <a:srgbClr val="51A827"/>
    <a:srgbClr val="52AB26"/>
    <a:srgbClr val="60B325"/>
    <a:srgbClr val="208504"/>
    <a:srgbClr val="3FB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BB532-30B7-4E31-8767-9391C6FB3E32}" v="1952" dt="2023-05-06T19:01:35.051"/>
    <p1510:client id="{A7656F30-94F2-4D41-82D6-F556B4417E41}" v="18" dt="2023-04-05T08:22:38.856"/>
    <p1510:client id="{C4760A67-847C-4464-BCF3-3BDA1619C365}" v="13" dt="2023-05-08T07:50:54.122"/>
    <p1510:client id="{EF37DC78-F452-443A-A826-F36A2EF3B186}" v="4849" dt="2023-04-04T10:13:40.19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ilian Jatzkowski" userId="b6QLdRB/rsVtRvsW3KjLjq5MnqXy4GMKvgH4D2Sh79I=" providerId="None" clId="Web-{EF37DC78-F452-443A-A826-F36A2EF3B186}"/>
    <pc:docChg chg="modSld sldOrd modMainMaster">
      <pc:chgData name="Maximilian Jatzkowski" userId="b6QLdRB/rsVtRvsW3KjLjq5MnqXy4GMKvgH4D2Sh79I=" providerId="None" clId="Web-{EF37DC78-F452-443A-A826-F36A2EF3B186}" dt="2023-04-04T10:13:40.198" v="2569" actId="20577"/>
      <pc:docMkLst>
        <pc:docMk/>
      </pc:docMkLst>
      <pc:sldChg chg="mod">
        <pc:chgData name="Maximilian Jatzkowski" userId="b6QLdRB/rsVtRvsW3KjLjq5MnqXy4GMKvgH4D2Sh79I=" providerId="None" clId="Web-{EF37DC78-F452-443A-A826-F36A2EF3B186}" dt="2023-04-04T08:55:40.345" v="959"/>
        <pc:sldMkLst>
          <pc:docMk/>
          <pc:sldMk cId="0" sldId="256"/>
        </pc:sldMkLst>
      </pc:sldChg>
      <pc:sldChg chg="addSp delSp modSp mod setBg">
        <pc:chgData name="Maximilian Jatzkowski" userId="b6QLdRB/rsVtRvsW3KjLjq5MnqXy4GMKvgH4D2Sh79I=" providerId="None" clId="Web-{EF37DC78-F452-443A-A826-F36A2EF3B186}" dt="2023-04-04T10:12:51.291" v="2562"/>
        <pc:sldMkLst>
          <pc:docMk/>
          <pc:sldMk cId="0" sldId="257"/>
        </pc:sldMkLst>
        <pc:spChg chg="add mod">
          <ac:chgData name="Maximilian Jatzkowski" userId="b6QLdRB/rsVtRvsW3KjLjq5MnqXy4GMKvgH4D2Sh79I=" providerId="None" clId="Web-{EF37DC78-F452-443A-A826-F36A2EF3B186}" dt="2023-04-04T10:01:28.705" v="2485" actId="1076"/>
          <ac:spMkLst>
            <pc:docMk/>
            <pc:sldMk cId="0" sldId="257"/>
            <ac:spMk id="2" creationId="{32B83B23-5BE4-2D75-00D2-B1F0FBAB6D96}"/>
          </ac:spMkLst>
        </pc:spChg>
        <pc:spChg chg="add del">
          <ac:chgData name="Maximilian Jatzkowski" userId="b6QLdRB/rsVtRvsW3KjLjq5MnqXy4GMKvgH4D2Sh79I=" providerId="None" clId="Web-{EF37DC78-F452-443A-A826-F36A2EF3B186}" dt="2023-04-04T08:49:55.294" v="795"/>
          <ac:spMkLst>
            <pc:docMk/>
            <pc:sldMk cId="0" sldId="257"/>
            <ac:spMk id="3" creationId="{B465E297-D81E-C40A-AE09-1229E1564945}"/>
          </ac:spMkLst>
        </pc:spChg>
        <pc:spChg chg="del">
          <ac:chgData name="Maximilian Jatzkowski" userId="b6QLdRB/rsVtRvsW3KjLjq5MnqXy4GMKvgH4D2Sh79I=" providerId="None" clId="Web-{EF37DC78-F452-443A-A826-F36A2EF3B186}" dt="2023-04-04T08:21:29.899" v="0"/>
          <ac:spMkLst>
            <pc:docMk/>
            <pc:sldMk cId="0" sldId="257"/>
            <ac:spMk id="110" creationId="{00000000-0000-0000-0000-000000000000}"/>
          </ac:spMkLst>
        </pc:spChg>
        <pc:spChg chg="del">
          <ac:chgData name="Maximilian Jatzkowski" userId="b6QLdRB/rsVtRvsW3KjLjq5MnqXy4GMKvgH4D2Sh79I=" providerId="None" clId="Web-{EF37DC78-F452-443A-A826-F36A2EF3B186}" dt="2023-04-04T08:21:31.274" v="1"/>
          <ac:spMkLst>
            <pc:docMk/>
            <pc:sldMk cId="0" sldId="257"/>
            <ac:spMk id="111" creationId="{00000000-0000-0000-0000-000000000000}"/>
          </ac:spMkLst>
        </pc:spChg>
      </pc:sldChg>
      <pc:sldChg chg="modSp mod ord">
        <pc:chgData name="Maximilian Jatzkowski" userId="b6QLdRB/rsVtRvsW3KjLjq5MnqXy4GMKvgH4D2Sh79I=" providerId="None" clId="Web-{EF37DC78-F452-443A-A826-F36A2EF3B186}" dt="2023-04-04T10:13:40.198" v="2569" actId="20577"/>
        <pc:sldMkLst>
          <pc:docMk/>
          <pc:sldMk cId="0" sldId="262"/>
        </pc:sldMkLst>
        <pc:spChg chg="mod">
          <ac:chgData name="Maximilian Jatzkowski" userId="b6QLdRB/rsVtRvsW3KjLjq5MnqXy4GMKvgH4D2Sh79I=" providerId="None" clId="Web-{EF37DC78-F452-443A-A826-F36A2EF3B186}" dt="2023-04-04T10:13:40.198" v="2569" actId="20577"/>
          <ac:spMkLst>
            <pc:docMk/>
            <pc:sldMk cId="0" sldId="262"/>
            <ac:spMk id="121" creationId="{00000000-0000-0000-0000-000000000000}"/>
          </ac:spMkLst>
        </pc:spChg>
        <pc:spChg chg="mod">
          <ac:chgData name="Maximilian Jatzkowski" userId="b6QLdRB/rsVtRvsW3KjLjq5MnqXy4GMKvgH4D2Sh79I=" providerId="None" clId="Web-{EF37DC78-F452-443A-A826-F36A2EF3B186}" dt="2023-04-04T10:13:27.635" v="2565" actId="20577"/>
          <ac:spMkLst>
            <pc:docMk/>
            <pc:sldMk cId="0" sldId="262"/>
            <ac:spMk id="122" creationId="{00000000-0000-0000-0000-000000000000}"/>
          </ac:spMkLst>
        </pc:spChg>
      </pc:sldChg>
      <pc:sldChg chg="addSp delSp modSp mod setBg">
        <pc:chgData name="Maximilian Jatzkowski" userId="b6QLdRB/rsVtRvsW3KjLjq5MnqXy4GMKvgH4D2Sh79I=" providerId="None" clId="Web-{EF37DC78-F452-443A-A826-F36A2EF3B186}" dt="2023-04-04T10:12:51.338" v="2563"/>
        <pc:sldMkLst>
          <pc:docMk/>
          <pc:sldMk cId="0" sldId="263"/>
        </pc:sldMkLst>
        <pc:spChg chg="add mod">
          <ac:chgData name="Maximilian Jatzkowski" userId="b6QLdRB/rsVtRvsW3KjLjq5MnqXy4GMKvgH4D2Sh79I=" providerId="None" clId="Web-{EF37DC78-F452-443A-A826-F36A2EF3B186}" dt="2023-04-04T10:01:14.173" v="2483" actId="1076"/>
          <ac:spMkLst>
            <pc:docMk/>
            <pc:sldMk cId="0" sldId="263"/>
            <ac:spMk id="2" creationId="{C79A2AC3-FDFA-EFF7-E5E3-B13D57BA0D9E}"/>
          </ac:spMkLst>
        </pc:spChg>
        <pc:spChg chg="del">
          <ac:chgData name="Maximilian Jatzkowski" userId="b6QLdRB/rsVtRvsW3KjLjq5MnqXy4GMKvgH4D2Sh79I=" providerId="None" clId="Web-{EF37DC78-F452-443A-A826-F36A2EF3B186}" dt="2023-04-04T08:21:53.805" v="7"/>
          <ac:spMkLst>
            <pc:docMk/>
            <pc:sldMk cId="0" sldId="263"/>
            <ac:spMk id="124" creationId="{00000000-0000-0000-0000-000000000000}"/>
          </ac:spMkLst>
        </pc:spChg>
      </pc:sldChg>
      <pc:sldChg chg="addSp delSp modSp mod setBg">
        <pc:chgData name="Maximilian Jatzkowski" userId="b6QLdRB/rsVtRvsW3KjLjq5MnqXy4GMKvgH4D2Sh79I=" providerId="None" clId="Web-{EF37DC78-F452-443A-A826-F36A2EF3B186}" dt="2023-04-04T10:12:51.385" v="2564"/>
        <pc:sldMkLst>
          <pc:docMk/>
          <pc:sldMk cId="0" sldId="264"/>
        </pc:sldMkLst>
        <pc:spChg chg="add mod">
          <ac:chgData name="Maximilian Jatzkowski" userId="b6QLdRB/rsVtRvsW3KjLjq5MnqXy4GMKvgH4D2Sh79I=" providerId="None" clId="Web-{EF37DC78-F452-443A-A826-F36A2EF3B186}" dt="2023-04-04T10:05:01.536" v="2552" actId="20577"/>
          <ac:spMkLst>
            <pc:docMk/>
            <pc:sldMk cId="0" sldId="264"/>
            <ac:spMk id="2" creationId="{C04E9503-05A9-C166-3CF2-F6E79E7ACCAA}"/>
          </ac:spMkLst>
        </pc:spChg>
        <pc:spChg chg="add del mod">
          <ac:chgData name="Maximilian Jatzkowski" userId="b6QLdRB/rsVtRvsW3KjLjq5MnqXy4GMKvgH4D2Sh79I=" providerId="None" clId="Web-{EF37DC78-F452-443A-A826-F36A2EF3B186}" dt="2023-04-04T09:53:21.402" v="2314"/>
          <ac:spMkLst>
            <pc:docMk/>
            <pc:sldMk cId="0" sldId="264"/>
            <ac:spMk id="3" creationId="{7716596B-C7C7-E491-B3E1-B69982356810}"/>
          </ac:spMkLst>
        </pc:spChg>
        <pc:spChg chg="del">
          <ac:chgData name="Maximilian Jatzkowski" userId="b6QLdRB/rsVtRvsW3KjLjq5MnqXy4GMKvgH4D2Sh79I=" providerId="None" clId="Web-{EF37DC78-F452-443A-A826-F36A2EF3B186}" dt="2023-04-04T08:21:57.915" v="8"/>
          <ac:spMkLst>
            <pc:docMk/>
            <pc:sldMk cId="0" sldId="264"/>
            <ac:spMk id="126" creationId="{00000000-0000-0000-0000-000000000000}"/>
          </ac:spMkLst>
        </pc:spChg>
      </pc:sldChg>
      <pc:sldMasterChg chg="mod setBg modSldLayout">
        <pc:chgData name="Maximilian Jatzkowski" userId="b6QLdRB/rsVtRvsW3KjLjq5MnqXy4GMKvgH4D2Sh79I=" providerId="None" clId="Web-{EF37DC78-F452-443A-A826-F36A2EF3B186}" dt="2023-04-04T08:55:40.345" v="959"/>
        <pc:sldMasterMkLst>
          <pc:docMk/>
          <pc:sldMasterMk cId="0" sldId="2147483648"/>
        </pc:sldMasterMkLst>
        <pc:sldLayoutChg chg="mod">
          <pc:chgData name="Maximilian Jatzkowski" userId="b6QLdRB/rsVtRvsW3KjLjq5MnqXy4GMKvgH4D2Sh79I=" providerId="None" clId="Web-{EF37DC78-F452-443A-A826-F36A2EF3B186}" dt="2023-04-04T08:55:40.345" v="959"/>
          <pc:sldLayoutMkLst>
            <pc:docMk/>
            <pc:sldMasterMk cId="0" sldId="2147483648"/>
            <pc:sldLayoutMk cId="0" sldId="2147483649"/>
          </pc:sldLayoutMkLst>
        </pc:sldLayoutChg>
        <pc:sldLayoutChg chg="mod">
          <pc:chgData name="Maximilian Jatzkowski" userId="b6QLdRB/rsVtRvsW3KjLjq5MnqXy4GMKvgH4D2Sh79I=" providerId="None" clId="Web-{EF37DC78-F452-443A-A826-F36A2EF3B186}" dt="2023-04-04T08:55:40.345" v="959"/>
          <pc:sldLayoutMkLst>
            <pc:docMk/>
            <pc:sldMasterMk cId="0" sldId="2147483648"/>
            <pc:sldLayoutMk cId="0" sldId="2147483650"/>
          </pc:sldLayoutMkLst>
        </pc:sldLayoutChg>
        <pc:sldLayoutChg chg="mod">
          <pc:chgData name="Maximilian Jatzkowski" userId="b6QLdRB/rsVtRvsW3KjLjq5MnqXy4GMKvgH4D2Sh79I=" providerId="None" clId="Web-{EF37DC78-F452-443A-A826-F36A2EF3B186}" dt="2023-04-04T08:55:40.345" v="959"/>
          <pc:sldLayoutMkLst>
            <pc:docMk/>
            <pc:sldMasterMk cId="0" sldId="2147483648"/>
            <pc:sldLayoutMk cId="0" sldId="2147483651"/>
          </pc:sldLayoutMkLst>
        </pc:sldLayoutChg>
        <pc:sldLayoutChg chg="mod">
          <pc:chgData name="Maximilian Jatzkowski" userId="b6QLdRB/rsVtRvsW3KjLjq5MnqXy4GMKvgH4D2Sh79I=" providerId="None" clId="Web-{EF37DC78-F452-443A-A826-F36A2EF3B186}" dt="2023-04-04T08:55:40.345" v="959"/>
          <pc:sldLayoutMkLst>
            <pc:docMk/>
            <pc:sldMasterMk cId="0" sldId="2147483648"/>
            <pc:sldLayoutMk cId="0" sldId="2147483652"/>
          </pc:sldLayoutMkLst>
        </pc:sldLayoutChg>
        <pc:sldLayoutChg chg="mod">
          <pc:chgData name="Maximilian Jatzkowski" userId="b6QLdRB/rsVtRvsW3KjLjq5MnqXy4GMKvgH4D2Sh79I=" providerId="None" clId="Web-{EF37DC78-F452-443A-A826-F36A2EF3B186}" dt="2023-04-04T08:55:40.345" v="959"/>
          <pc:sldLayoutMkLst>
            <pc:docMk/>
            <pc:sldMasterMk cId="0" sldId="2147483648"/>
            <pc:sldLayoutMk cId="0" sldId="2147483653"/>
          </pc:sldLayoutMkLst>
        </pc:sldLayoutChg>
        <pc:sldLayoutChg chg="mod">
          <pc:chgData name="Maximilian Jatzkowski" userId="b6QLdRB/rsVtRvsW3KjLjq5MnqXy4GMKvgH4D2Sh79I=" providerId="None" clId="Web-{EF37DC78-F452-443A-A826-F36A2EF3B186}" dt="2023-04-04T08:55:40.345" v="959"/>
          <pc:sldLayoutMkLst>
            <pc:docMk/>
            <pc:sldMasterMk cId="0" sldId="2147483648"/>
            <pc:sldLayoutMk cId="0" sldId="2147483654"/>
          </pc:sldLayoutMkLst>
        </pc:sldLayoutChg>
        <pc:sldLayoutChg chg="mod">
          <pc:chgData name="Maximilian Jatzkowski" userId="b6QLdRB/rsVtRvsW3KjLjq5MnqXy4GMKvgH4D2Sh79I=" providerId="None" clId="Web-{EF37DC78-F452-443A-A826-F36A2EF3B186}" dt="2023-04-04T08:55:40.345" v="959"/>
          <pc:sldLayoutMkLst>
            <pc:docMk/>
            <pc:sldMasterMk cId="0" sldId="2147483648"/>
            <pc:sldLayoutMk cId="0" sldId="2147483655"/>
          </pc:sldLayoutMkLst>
        </pc:sldLayoutChg>
        <pc:sldLayoutChg chg="mod">
          <pc:chgData name="Maximilian Jatzkowski" userId="b6QLdRB/rsVtRvsW3KjLjq5MnqXy4GMKvgH4D2Sh79I=" providerId="None" clId="Web-{EF37DC78-F452-443A-A826-F36A2EF3B186}" dt="2023-04-04T08:55:40.345" v="959"/>
          <pc:sldLayoutMkLst>
            <pc:docMk/>
            <pc:sldMasterMk cId="0" sldId="2147483648"/>
            <pc:sldLayoutMk cId="0" sldId="2147483656"/>
          </pc:sldLayoutMkLst>
        </pc:sldLayoutChg>
        <pc:sldLayoutChg chg="mod">
          <pc:chgData name="Maximilian Jatzkowski" userId="b6QLdRB/rsVtRvsW3KjLjq5MnqXy4GMKvgH4D2Sh79I=" providerId="None" clId="Web-{EF37DC78-F452-443A-A826-F36A2EF3B186}" dt="2023-04-04T08:55:40.345" v="959"/>
          <pc:sldLayoutMkLst>
            <pc:docMk/>
            <pc:sldMasterMk cId="0" sldId="2147483648"/>
            <pc:sldLayoutMk cId="0" sldId="2147483657"/>
          </pc:sldLayoutMkLst>
        </pc:sldLayoutChg>
        <pc:sldLayoutChg chg="mod">
          <pc:chgData name="Maximilian Jatzkowski" userId="b6QLdRB/rsVtRvsW3KjLjq5MnqXy4GMKvgH4D2Sh79I=" providerId="None" clId="Web-{EF37DC78-F452-443A-A826-F36A2EF3B186}" dt="2023-04-04T08:55:40.345" v="959"/>
          <pc:sldLayoutMkLst>
            <pc:docMk/>
            <pc:sldMasterMk cId="0" sldId="2147483648"/>
            <pc:sldLayoutMk cId="0" sldId="2147483658"/>
          </pc:sldLayoutMkLst>
        </pc:sldLayoutChg>
        <pc:sldLayoutChg chg="mod">
          <pc:chgData name="Maximilian Jatzkowski" userId="b6QLdRB/rsVtRvsW3KjLjq5MnqXy4GMKvgH4D2Sh79I=" providerId="None" clId="Web-{EF37DC78-F452-443A-A826-F36A2EF3B186}" dt="2023-04-04T08:55:40.345" v="959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Maximilian Jatzkowski" userId="b6QLdRB/rsVtRvsW3KjLjq5MnqXy4GMKvgH4D2Sh79I=" providerId="None" clId="Web-{A7656F30-94F2-4D41-82D6-F556B4417E41}"/>
    <pc:docChg chg="modSld">
      <pc:chgData name="Maximilian Jatzkowski" userId="b6QLdRB/rsVtRvsW3KjLjq5MnqXy4GMKvgH4D2Sh79I=" providerId="None" clId="Web-{A7656F30-94F2-4D41-82D6-F556B4417E41}" dt="2023-04-05T08:22:34.168" v="9" actId="20577"/>
      <pc:docMkLst>
        <pc:docMk/>
      </pc:docMkLst>
      <pc:sldChg chg="addSp delSp modSp">
        <pc:chgData name="Maximilian Jatzkowski" userId="b6QLdRB/rsVtRvsW3KjLjq5MnqXy4GMKvgH4D2Sh79I=" providerId="None" clId="Web-{A7656F30-94F2-4D41-82D6-F556B4417E41}" dt="2023-04-05T07:10:34.212" v="6"/>
        <pc:sldMkLst>
          <pc:docMk/>
          <pc:sldMk cId="0" sldId="256"/>
        </pc:sldMkLst>
        <pc:spChg chg="add del mod">
          <ac:chgData name="Maximilian Jatzkowski" userId="b6QLdRB/rsVtRvsW3KjLjq5MnqXy4GMKvgH4D2Sh79I=" providerId="None" clId="Web-{A7656F30-94F2-4D41-82D6-F556B4417E41}" dt="2023-04-05T07:10:34.212" v="6"/>
          <ac:spMkLst>
            <pc:docMk/>
            <pc:sldMk cId="0" sldId="256"/>
            <ac:spMk id="2" creationId="{73DE34C1-6F1E-D7E1-6442-2B0B46C9DA95}"/>
          </ac:spMkLst>
        </pc:spChg>
      </pc:sldChg>
      <pc:sldChg chg="modSp">
        <pc:chgData name="Maximilian Jatzkowski" userId="b6QLdRB/rsVtRvsW3KjLjq5MnqXy4GMKvgH4D2Sh79I=" providerId="None" clId="Web-{A7656F30-94F2-4D41-82D6-F556B4417E41}" dt="2023-04-05T08:22:34.168" v="9" actId="20577"/>
        <pc:sldMkLst>
          <pc:docMk/>
          <pc:sldMk cId="0" sldId="263"/>
        </pc:sldMkLst>
        <pc:spChg chg="mod">
          <ac:chgData name="Maximilian Jatzkowski" userId="b6QLdRB/rsVtRvsW3KjLjq5MnqXy4GMKvgH4D2Sh79I=" providerId="None" clId="Web-{A7656F30-94F2-4D41-82D6-F556B4417E41}" dt="2023-04-05T08:22:34.168" v="9" actId="20577"/>
          <ac:spMkLst>
            <pc:docMk/>
            <pc:sldMk cId="0" sldId="263"/>
            <ac:spMk id="2" creationId="{C79A2AC3-FDFA-EFF7-E5E3-B13D57BA0D9E}"/>
          </ac:spMkLst>
        </pc:spChg>
      </pc:sldChg>
    </pc:docChg>
  </pc:docChgLst>
  <pc:docChgLst>
    <pc:chgData name="Maximilian Jatzkowski" userId="b6QLdRB/rsVtRvsW3KjLjq5MnqXy4GMKvgH4D2Sh79I=" providerId="None" clId="Web-{C4760A67-847C-4464-BCF3-3BDA1619C365}"/>
    <pc:docChg chg="modSld">
      <pc:chgData name="Maximilian Jatzkowski" userId="b6QLdRB/rsVtRvsW3KjLjq5MnqXy4GMKvgH4D2Sh79I=" providerId="None" clId="Web-{C4760A67-847C-4464-BCF3-3BDA1619C365}" dt="2023-05-08T07:50:48.075" v="11" actId="20577"/>
      <pc:docMkLst>
        <pc:docMk/>
      </pc:docMkLst>
      <pc:sldChg chg="modSp">
        <pc:chgData name="Maximilian Jatzkowski" userId="b6QLdRB/rsVtRvsW3KjLjq5MnqXy4GMKvgH4D2Sh79I=" providerId="None" clId="Web-{C4760A67-847C-4464-BCF3-3BDA1619C365}" dt="2023-05-08T07:50:48.075" v="11" actId="20577"/>
        <pc:sldMkLst>
          <pc:docMk/>
          <pc:sldMk cId="0" sldId="263"/>
        </pc:sldMkLst>
        <pc:spChg chg="mod">
          <ac:chgData name="Maximilian Jatzkowski" userId="b6QLdRB/rsVtRvsW3KjLjq5MnqXy4GMKvgH4D2Sh79I=" providerId="None" clId="Web-{C4760A67-847C-4464-BCF3-3BDA1619C365}" dt="2023-05-08T07:50:48.075" v="11" actId="20577"/>
          <ac:spMkLst>
            <pc:docMk/>
            <pc:sldMk cId="0" sldId="263"/>
            <ac:spMk id="3" creationId="{DEAA628F-27BD-0E19-AA6E-7D2EEDD654F3}"/>
          </ac:spMkLst>
        </pc:spChg>
      </pc:sldChg>
    </pc:docChg>
  </pc:docChgLst>
  <pc:docChgLst>
    <pc:chgData name="Maximilian Jatzkowski" userId="b6QLdRB/rsVtRvsW3KjLjq5MnqXy4GMKvgH4D2Sh79I=" providerId="None" clId="Web-{4C0BB532-30B7-4E31-8767-9391C6FB3E32}"/>
    <pc:docChg chg="addSld delSld modSld sldOrd">
      <pc:chgData name="Maximilian Jatzkowski" userId="b6QLdRB/rsVtRvsW3KjLjq5MnqXy4GMKvgH4D2Sh79I=" providerId="None" clId="Web-{4C0BB532-30B7-4E31-8767-9391C6FB3E32}" dt="2023-05-06T19:01:35.051" v="1822"/>
      <pc:docMkLst>
        <pc:docMk/>
      </pc:docMkLst>
      <pc:sldChg chg="addSp delSp modSp mod ord modClrScheme chgLayout">
        <pc:chgData name="Maximilian Jatzkowski" userId="b6QLdRB/rsVtRvsW3KjLjq5MnqXy4GMKvgH4D2Sh79I=" providerId="None" clId="Web-{4C0BB532-30B7-4E31-8767-9391C6FB3E32}" dt="2023-05-06T16:51:58.517" v="657" actId="20577"/>
        <pc:sldMkLst>
          <pc:docMk/>
          <pc:sldMk cId="0" sldId="257"/>
        </pc:sldMkLst>
        <pc:spChg chg="del mod">
          <ac:chgData name="Maximilian Jatzkowski" userId="b6QLdRB/rsVtRvsW3KjLjq5MnqXy4GMKvgH4D2Sh79I=" providerId="None" clId="Web-{4C0BB532-30B7-4E31-8767-9391C6FB3E32}" dt="2023-05-06T16:24:56.653" v="1"/>
          <ac:spMkLst>
            <pc:docMk/>
            <pc:sldMk cId="0" sldId="257"/>
            <ac:spMk id="2" creationId="{32B83B23-5BE4-2D75-00D2-B1F0FBAB6D96}"/>
          </ac:spMkLst>
        </pc:spChg>
        <pc:spChg chg="add mod ord">
          <ac:chgData name="Maximilian Jatzkowski" userId="b6QLdRB/rsVtRvsW3KjLjq5MnqXy4GMKvgH4D2Sh79I=" providerId="None" clId="Web-{4C0BB532-30B7-4E31-8767-9391C6FB3E32}" dt="2023-05-06T16:51:42.532" v="626" actId="20577"/>
          <ac:spMkLst>
            <pc:docMk/>
            <pc:sldMk cId="0" sldId="257"/>
            <ac:spMk id="2" creationId="{EB115A63-C1C4-236C-2DF9-27D2B487E61B}"/>
          </ac:spMkLst>
        </pc:spChg>
        <pc:spChg chg="add mod ord">
          <ac:chgData name="Maximilian Jatzkowski" userId="b6QLdRB/rsVtRvsW3KjLjq5MnqXy4GMKvgH4D2Sh79I=" providerId="None" clId="Web-{4C0BB532-30B7-4E31-8767-9391C6FB3E32}" dt="2023-05-06T16:51:58.517" v="657" actId="20577"/>
          <ac:spMkLst>
            <pc:docMk/>
            <pc:sldMk cId="0" sldId="257"/>
            <ac:spMk id="3" creationId="{0B64620B-56B1-087D-2D37-A29C6935BC6D}"/>
          </ac:spMkLst>
        </pc:spChg>
        <pc:spChg chg="add del">
          <ac:chgData name="Maximilian Jatzkowski" userId="b6QLdRB/rsVtRvsW3KjLjq5MnqXy4GMKvgH4D2Sh79I=" providerId="None" clId="Web-{4C0BB532-30B7-4E31-8767-9391C6FB3E32}" dt="2023-05-06T16:27:03.953" v="111"/>
          <ac:spMkLst>
            <pc:docMk/>
            <pc:sldMk cId="0" sldId="257"/>
            <ac:spMk id="3" creationId="{81CEA4AB-6E03-F962-5853-DDC4BD04B9E9}"/>
          </ac:spMkLst>
        </pc:spChg>
        <pc:spChg chg="add mod ord">
          <ac:chgData name="Maximilian Jatzkowski" userId="b6QLdRB/rsVtRvsW3KjLjq5MnqXy4GMKvgH4D2Sh79I=" providerId="None" clId="Web-{4C0BB532-30B7-4E31-8767-9391C6FB3E32}" dt="2023-05-06T16:49:07.263" v="431"/>
          <ac:spMkLst>
            <pc:docMk/>
            <pc:sldMk cId="0" sldId="257"/>
            <ac:spMk id="4" creationId="{237CBD54-527C-A179-772C-CCA35FF92652}"/>
          </ac:spMkLst>
        </pc:spChg>
        <pc:spChg chg="add del mod">
          <ac:chgData name="Maximilian Jatzkowski" userId="b6QLdRB/rsVtRvsW3KjLjq5MnqXy4GMKvgH4D2Sh79I=" providerId="None" clId="Web-{4C0BB532-30B7-4E31-8767-9391C6FB3E32}" dt="2023-05-06T16:27:41.657" v="115"/>
          <ac:spMkLst>
            <pc:docMk/>
            <pc:sldMk cId="0" sldId="257"/>
            <ac:spMk id="5" creationId="{E58B69FF-094F-8C26-7A22-ECE05D66C709}"/>
          </ac:spMkLst>
        </pc:spChg>
      </pc:sldChg>
      <pc:sldChg chg="addSp delSp modSp">
        <pc:chgData name="Maximilian Jatzkowski" userId="b6QLdRB/rsVtRvsW3KjLjq5MnqXy4GMKvgH4D2Sh79I=" providerId="None" clId="Web-{4C0BB532-30B7-4E31-8767-9391C6FB3E32}" dt="2023-05-06T16:28:06.720" v="136" actId="20577"/>
        <pc:sldMkLst>
          <pc:docMk/>
          <pc:sldMk cId="0" sldId="262"/>
        </pc:sldMkLst>
        <pc:spChg chg="add del mod">
          <ac:chgData name="Maximilian Jatzkowski" userId="b6QLdRB/rsVtRvsW3KjLjq5MnqXy4GMKvgH4D2Sh79I=" providerId="None" clId="Web-{4C0BB532-30B7-4E31-8767-9391C6FB3E32}" dt="2023-05-06T16:28:06.720" v="136" actId="20577"/>
          <ac:spMkLst>
            <pc:docMk/>
            <pc:sldMk cId="0" sldId="262"/>
            <ac:spMk id="3" creationId="{F86F309D-218A-E5A3-44AC-60AE4168C9A6}"/>
          </ac:spMkLst>
        </pc:spChg>
        <pc:spChg chg="add del mod">
          <ac:chgData name="Maximilian Jatzkowski" userId="b6QLdRB/rsVtRvsW3KjLjq5MnqXy4GMKvgH4D2Sh79I=" providerId="None" clId="Web-{4C0BB532-30B7-4E31-8767-9391C6FB3E32}" dt="2023-05-06T16:25:39.764" v="11"/>
          <ac:spMkLst>
            <pc:docMk/>
            <pc:sldMk cId="0" sldId="262"/>
            <ac:spMk id="5" creationId="{4C8A6086-50BF-1932-948F-854D6E0B5404}"/>
          </ac:spMkLst>
        </pc:spChg>
        <pc:spChg chg="add mod">
          <ac:chgData name="Maximilian Jatzkowski" userId="b6QLdRB/rsVtRvsW3KjLjq5MnqXy4GMKvgH4D2Sh79I=" providerId="None" clId="Web-{4C0BB532-30B7-4E31-8767-9391C6FB3E32}" dt="2023-05-06T16:26:45.656" v="109" actId="20577"/>
          <ac:spMkLst>
            <pc:docMk/>
            <pc:sldMk cId="0" sldId="262"/>
            <ac:spMk id="7" creationId="{417DA30F-AE4D-FB85-1B6B-B7F52287309A}"/>
          </ac:spMkLst>
        </pc:spChg>
        <pc:spChg chg="del">
          <ac:chgData name="Maximilian Jatzkowski" userId="b6QLdRB/rsVtRvsW3KjLjq5MnqXy4GMKvgH4D2Sh79I=" providerId="None" clId="Web-{4C0BB532-30B7-4E31-8767-9391C6FB3E32}" dt="2023-05-06T16:25:07.747" v="6"/>
          <ac:spMkLst>
            <pc:docMk/>
            <pc:sldMk cId="0" sldId="262"/>
            <ac:spMk id="121" creationId="{00000000-0000-0000-0000-000000000000}"/>
          </ac:spMkLst>
        </pc:spChg>
        <pc:spChg chg="add del">
          <ac:chgData name="Maximilian Jatzkowski" userId="b6QLdRB/rsVtRvsW3KjLjq5MnqXy4GMKvgH4D2Sh79I=" providerId="None" clId="Web-{4C0BB532-30B7-4E31-8767-9391C6FB3E32}" dt="2023-05-06T16:25:46.561" v="13"/>
          <ac:spMkLst>
            <pc:docMk/>
            <pc:sldMk cId="0" sldId="262"/>
            <ac:spMk id="122" creationId="{00000000-0000-0000-0000-000000000000}"/>
          </ac:spMkLst>
        </pc:spChg>
      </pc:sldChg>
      <pc:sldChg chg="addSp delSp modSp mod modClrScheme chgLayout">
        <pc:chgData name="Maximilian Jatzkowski" userId="b6QLdRB/rsVtRvsW3KjLjq5MnqXy4GMKvgH4D2Sh79I=" providerId="None" clId="Web-{4C0BB532-30B7-4E31-8767-9391C6FB3E32}" dt="2023-05-06T19:01:01.785" v="1820"/>
        <pc:sldMkLst>
          <pc:docMk/>
          <pc:sldMk cId="0" sldId="263"/>
        </pc:sldMkLst>
        <pc:spChg chg="del mod">
          <ac:chgData name="Maximilian Jatzkowski" userId="b6QLdRB/rsVtRvsW3KjLjq5MnqXy4GMKvgH4D2Sh79I=" providerId="None" clId="Web-{4C0BB532-30B7-4E31-8767-9391C6FB3E32}" dt="2023-05-06T16:24:59.872" v="3"/>
          <ac:spMkLst>
            <pc:docMk/>
            <pc:sldMk cId="0" sldId="263"/>
            <ac:spMk id="2" creationId="{C79A2AC3-FDFA-EFF7-E5E3-B13D57BA0D9E}"/>
          </ac:spMkLst>
        </pc:spChg>
        <pc:spChg chg="add mod">
          <ac:chgData name="Maximilian Jatzkowski" userId="b6QLdRB/rsVtRvsW3KjLjq5MnqXy4GMKvgH4D2Sh79I=" providerId="None" clId="Web-{4C0BB532-30B7-4E31-8767-9391C6FB3E32}" dt="2023-05-06T16:29:10.066" v="168" actId="20577"/>
          <ac:spMkLst>
            <pc:docMk/>
            <pc:sldMk cId="0" sldId="263"/>
            <ac:spMk id="3" creationId="{DEAA628F-27BD-0E19-AA6E-7D2EEDD654F3}"/>
          </ac:spMkLst>
        </pc:spChg>
        <pc:spChg chg="add mod">
          <ac:chgData name="Maximilian Jatzkowski" userId="b6QLdRB/rsVtRvsW3KjLjq5MnqXy4GMKvgH4D2Sh79I=" providerId="None" clId="Web-{4C0BB532-30B7-4E31-8767-9391C6FB3E32}" dt="2023-05-06T18:58:37.001" v="1616" actId="20577"/>
          <ac:spMkLst>
            <pc:docMk/>
            <pc:sldMk cId="0" sldId="263"/>
            <ac:spMk id="4" creationId="{BD2B88CC-02EA-366B-55CB-7FF4ACF465B9}"/>
          </ac:spMkLst>
        </pc:spChg>
        <pc:spChg chg="add mod">
          <ac:chgData name="Maximilian Jatzkowski" userId="b6QLdRB/rsVtRvsW3KjLjq5MnqXy4GMKvgH4D2Sh79I=" providerId="None" clId="Web-{4C0BB532-30B7-4E31-8767-9391C6FB3E32}" dt="2023-05-06T19:01:01.785" v="1820"/>
          <ac:spMkLst>
            <pc:docMk/>
            <pc:sldMk cId="0" sldId="263"/>
            <ac:spMk id="5" creationId="{E93ED950-63D8-998D-52F9-3397FF002A3C}"/>
          </ac:spMkLst>
        </pc:spChg>
      </pc:sldChg>
      <pc:sldChg chg="addSp delSp modSp mod modClrScheme chgLayout">
        <pc:chgData name="Maximilian Jatzkowski" userId="b6QLdRB/rsVtRvsW3KjLjq5MnqXy4GMKvgH4D2Sh79I=" providerId="None" clId="Web-{4C0BB532-30B7-4E31-8767-9391C6FB3E32}" dt="2023-05-06T17:32:54.044" v="1136" actId="1076"/>
        <pc:sldMkLst>
          <pc:docMk/>
          <pc:sldMk cId="0" sldId="264"/>
        </pc:sldMkLst>
        <pc:spChg chg="del mod">
          <ac:chgData name="Maximilian Jatzkowski" userId="b6QLdRB/rsVtRvsW3KjLjq5MnqXy4GMKvgH4D2Sh79I=" providerId="None" clId="Web-{4C0BB532-30B7-4E31-8767-9391C6FB3E32}" dt="2023-05-06T16:25:02.419" v="5"/>
          <ac:spMkLst>
            <pc:docMk/>
            <pc:sldMk cId="0" sldId="264"/>
            <ac:spMk id="2" creationId="{C04E9503-05A9-C166-3CF2-F6E79E7ACCAA}"/>
          </ac:spMkLst>
        </pc:spChg>
        <pc:spChg chg="add mod">
          <ac:chgData name="Maximilian Jatzkowski" userId="b6QLdRB/rsVtRvsW3KjLjq5MnqXy4GMKvgH4D2Sh79I=" providerId="None" clId="Web-{4C0BB532-30B7-4E31-8767-9391C6FB3E32}" dt="2023-05-06T17:30:58.900" v="1059" actId="20577"/>
          <ac:spMkLst>
            <pc:docMk/>
            <pc:sldMk cId="0" sldId="264"/>
            <ac:spMk id="2" creationId="{E058E939-E732-AB2F-8C70-38F0440A9880}"/>
          </ac:spMkLst>
        </pc:spChg>
        <pc:spChg chg="add del mod">
          <ac:chgData name="Maximilian Jatzkowski" userId="b6QLdRB/rsVtRvsW3KjLjq5MnqXy4GMKvgH4D2Sh79I=" providerId="None" clId="Web-{4C0BB532-30B7-4E31-8767-9391C6FB3E32}" dt="2023-05-06T17:28:48.803" v="1025"/>
          <ac:spMkLst>
            <pc:docMk/>
            <pc:sldMk cId="0" sldId="264"/>
            <ac:spMk id="3" creationId="{E60DD119-070D-1208-7503-DA94D0E72595}"/>
          </ac:spMkLst>
        </pc:spChg>
        <pc:picChg chg="add mod">
          <ac:chgData name="Maximilian Jatzkowski" userId="b6QLdRB/rsVtRvsW3KjLjq5MnqXy4GMKvgH4D2Sh79I=" providerId="None" clId="Web-{4C0BB532-30B7-4E31-8767-9391C6FB3E32}" dt="2023-05-06T17:32:54.044" v="1136" actId="1076"/>
          <ac:picMkLst>
            <pc:docMk/>
            <pc:sldMk cId="0" sldId="264"/>
            <ac:picMk id="4" creationId="{C151D94E-456A-FD65-D2F7-160CA3331156}"/>
          </ac:picMkLst>
        </pc:picChg>
      </pc:sldChg>
      <pc:sldChg chg="new del">
        <pc:chgData name="Maximilian Jatzkowski" userId="b6QLdRB/rsVtRvsW3KjLjq5MnqXy4GMKvgH4D2Sh79I=" providerId="None" clId="Web-{4C0BB532-30B7-4E31-8767-9391C6FB3E32}" dt="2023-05-06T16:27:27.641" v="114"/>
        <pc:sldMkLst>
          <pc:docMk/>
          <pc:sldMk cId="261192452" sldId="265"/>
        </pc:sldMkLst>
      </pc:sldChg>
      <pc:sldChg chg="addSp delSp modSp add mod replId modClrScheme chgLayout">
        <pc:chgData name="Maximilian Jatzkowski" userId="b6QLdRB/rsVtRvsW3KjLjq5MnqXy4GMKvgH4D2Sh79I=" providerId="None" clId="Web-{4C0BB532-30B7-4E31-8767-9391C6FB3E32}" dt="2023-05-06T17:23:29.827" v="966" actId="1076"/>
        <pc:sldMkLst>
          <pc:docMk/>
          <pc:sldMk cId="408509589" sldId="265"/>
        </pc:sldMkLst>
        <pc:spChg chg="add mod">
          <ac:chgData name="Maximilian Jatzkowski" userId="b6QLdRB/rsVtRvsW3KjLjq5MnqXy4GMKvgH4D2Sh79I=" providerId="None" clId="Web-{4C0BB532-30B7-4E31-8767-9391C6FB3E32}" dt="2023-05-06T17:21:22.043" v="958" actId="20577"/>
          <ac:spMkLst>
            <pc:docMk/>
            <pc:sldMk cId="408509589" sldId="265"/>
            <ac:spMk id="2" creationId="{02CDAF99-E826-E145-87CE-E294A4C9C9A7}"/>
          </ac:spMkLst>
        </pc:spChg>
        <pc:spChg chg="add del mod">
          <ac:chgData name="Maximilian Jatzkowski" userId="b6QLdRB/rsVtRvsW3KjLjq5MnqXy4GMKvgH4D2Sh79I=" providerId="None" clId="Web-{4C0BB532-30B7-4E31-8767-9391C6FB3E32}" dt="2023-05-06T17:21:26.746" v="959"/>
          <ac:spMkLst>
            <pc:docMk/>
            <pc:sldMk cId="408509589" sldId="265"/>
            <ac:spMk id="3" creationId="{0E067F46-BC72-2FC6-E1E6-F2972EF2046C}"/>
          </ac:spMkLst>
        </pc:spChg>
        <pc:picChg chg="add del mod">
          <ac:chgData name="Maximilian Jatzkowski" userId="b6QLdRB/rsVtRvsW3KjLjq5MnqXy4GMKvgH4D2Sh79I=" providerId="None" clId="Web-{4C0BB532-30B7-4E31-8767-9391C6FB3E32}" dt="2023-05-06T17:23:19.608" v="963"/>
          <ac:picMkLst>
            <pc:docMk/>
            <pc:sldMk cId="408509589" sldId="265"/>
            <ac:picMk id="4" creationId="{96514817-3320-5787-4494-5BB7DCD66D8D}"/>
          </ac:picMkLst>
        </pc:picChg>
        <pc:picChg chg="add mod">
          <ac:chgData name="Maximilian Jatzkowski" userId="b6QLdRB/rsVtRvsW3KjLjq5MnqXy4GMKvgH4D2Sh79I=" providerId="None" clId="Web-{4C0BB532-30B7-4E31-8767-9391C6FB3E32}" dt="2023-05-06T17:23:29.827" v="966" actId="1076"/>
          <ac:picMkLst>
            <pc:docMk/>
            <pc:sldMk cId="408509589" sldId="265"/>
            <ac:picMk id="5" creationId="{172EDDDF-0D64-4330-C1B3-EAB7783E2A2D}"/>
          </ac:picMkLst>
        </pc:picChg>
      </pc:sldChg>
      <pc:sldChg chg="addSp delSp modSp add mod replId modClrScheme chgLayout">
        <pc:chgData name="Maximilian Jatzkowski" userId="b6QLdRB/rsVtRvsW3KjLjq5MnqXy4GMKvgH4D2Sh79I=" providerId="None" clId="Web-{4C0BB532-30B7-4E31-8767-9391C6FB3E32}" dt="2023-05-06T17:21:01.058" v="943" actId="1076"/>
        <pc:sldMkLst>
          <pc:docMk/>
          <pc:sldMk cId="2559140807" sldId="266"/>
        </pc:sldMkLst>
        <pc:spChg chg="add mod">
          <ac:chgData name="Maximilian Jatzkowski" userId="b6QLdRB/rsVtRvsW3KjLjq5MnqXy4GMKvgH4D2Sh79I=" providerId="None" clId="Web-{4C0BB532-30B7-4E31-8767-9391C6FB3E32}" dt="2023-05-06T17:14:07.048" v="885" actId="20577"/>
          <ac:spMkLst>
            <pc:docMk/>
            <pc:sldMk cId="2559140807" sldId="266"/>
            <ac:spMk id="2" creationId="{EA3A156C-F3B3-4706-20CB-A39FC2060BD6}"/>
          </ac:spMkLst>
        </pc:spChg>
        <pc:spChg chg="add del mod">
          <ac:chgData name="Maximilian Jatzkowski" userId="b6QLdRB/rsVtRvsW3KjLjq5MnqXy4GMKvgH4D2Sh79I=" providerId="None" clId="Web-{4C0BB532-30B7-4E31-8767-9391C6FB3E32}" dt="2023-05-06T17:14:40.284" v="891"/>
          <ac:spMkLst>
            <pc:docMk/>
            <pc:sldMk cId="2559140807" sldId="266"/>
            <ac:spMk id="3" creationId="{275C209F-DC00-2507-442B-907C8CDC446D}"/>
          </ac:spMkLst>
        </pc:spChg>
        <pc:picChg chg="add del mod">
          <ac:chgData name="Maximilian Jatzkowski" userId="b6QLdRB/rsVtRvsW3KjLjq5MnqXy4GMKvgH4D2Sh79I=" providerId="None" clId="Web-{4C0BB532-30B7-4E31-8767-9391C6FB3E32}" dt="2023-05-06T17:14:27.611" v="888"/>
          <ac:picMkLst>
            <pc:docMk/>
            <pc:sldMk cId="2559140807" sldId="266"/>
            <ac:picMk id="4" creationId="{287D60AA-7FD5-8206-443A-759CC47BF61D}"/>
          </ac:picMkLst>
        </pc:picChg>
        <pc:picChg chg="add del mod">
          <ac:chgData name="Maximilian Jatzkowski" userId="b6QLdRB/rsVtRvsW3KjLjq5MnqXy4GMKvgH4D2Sh79I=" providerId="None" clId="Web-{4C0BB532-30B7-4E31-8767-9391C6FB3E32}" dt="2023-05-06T17:15:06.081" v="893"/>
          <ac:picMkLst>
            <pc:docMk/>
            <pc:sldMk cId="2559140807" sldId="266"/>
            <ac:picMk id="5" creationId="{525084BF-E0DA-D164-34E1-6FFF3DB840C9}"/>
          </ac:picMkLst>
        </pc:picChg>
        <pc:picChg chg="add mod">
          <ac:chgData name="Maximilian Jatzkowski" userId="b6QLdRB/rsVtRvsW3KjLjq5MnqXy4GMKvgH4D2Sh79I=" providerId="None" clId="Web-{4C0BB532-30B7-4E31-8767-9391C6FB3E32}" dt="2023-05-06T17:20:56.855" v="941" actId="1076"/>
          <ac:picMkLst>
            <pc:docMk/>
            <pc:sldMk cId="2559140807" sldId="266"/>
            <ac:picMk id="6" creationId="{8963985E-5324-5516-8887-5D1074A32BC0}"/>
          </ac:picMkLst>
        </pc:picChg>
        <pc:picChg chg="add del mod">
          <ac:chgData name="Maximilian Jatzkowski" userId="b6QLdRB/rsVtRvsW3KjLjq5MnqXy4GMKvgH4D2Sh79I=" providerId="None" clId="Web-{4C0BB532-30B7-4E31-8767-9391C6FB3E32}" dt="2023-05-06T17:18:00.054" v="915"/>
          <ac:picMkLst>
            <pc:docMk/>
            <pc:sldMk cId="2559140807" sldId="266"/>
            <ac:picMk id="7" creationId="{0F17830C-062D-ABC5-539C-0A444A78B1D4}"/>
          </ac:picMkLst>
        </pc:picChg>
        <pc:picChg chg="add mod">
          <ac:chgData name="Maximilian Jatzkowski" userId="b6QLdRB/rsVtRvsW3KjLjq5MnqXy4GMKvgH4D2Sh79I=" providerId="None" clId="Web-{4C0BB532-30B7-4E31-8767-9391C6FB3E32}" dt="2023-05-06T17:20:47.230" v="937" actId="1076"/>
          <ac:picMkLst>
            <pc:docMk/>
            <pc:sldMk cId="2559140807" sldId="266"/>
            <ac:picMk id="8" creationId="{5D5C58CC-3E90-F2F8-DB6C-8ABCF2471C77}"/>
          </ac:picMkLst>
        </pc:picChg>
        <pc:picChg chg="add mod">
          <ac:chgData name="Maximilian Jatzkowski" userId="b6QLdRB/rsVtRvsW3KjLjq5MnqXy4GMKvgH4D2Sh79I=" providerId="None" clId="Web-{4C0BB532-30B7-4E31-8767-9391C6FB3E32}" dt="2023-05-06T17:21:01.058" v="943" actId="1076"/>
          <ac:picMkLst>
            <pc:docMk/>
            <pc:sldMk cId="2559140807" sldId="266"/>
            <ac:picMk id="9" creationId="{8B103012-3D7D-9C81-CC37-494737DA1A89}"/>
          </ac:picMkLst>
        </pc:picChg>
        <pc:picChg chg="add mod">
          <ac:chgData name="Maximilian Jatzkowski" userId="b6QLdRB/rsVtRvsW3KjLjq5MnqXy4GMKvgH4D2Sh79I=" providerId="None" clId="Web-{4C0BB532-30B7-4E31-8767-9391C6FB3E32}" dt="2023-05-06T17:20:58.714" v="942" actId="1076"/>
          <ac:picMkLst>
            <pc:docMk/>
            <pc:sldMk cId="2559140807" sldId="266"/>
            <ac:picMk id="10" creationId="{8041B685-0C31-C1CB-D79C-F81859984D81}"/>
          </ac:picMkLst>
        </pc:picChg>
      </pc:sldChg>
      <pc:sldChg chg="addSp delSp modSp add mod replId modClrScheme chgLayout">
        <pc:chgData name="Maximilian Jatzkowski" userId="b6QLdRB/rsVtRvsW3KjLjq5MnqXy4GMKvgH4D2Sh79I=" providerId="None" clId="Web-{4C0BB532-30B7-4E31-8767-9391C6FB3E32}" dt="2023-05-06T17:03:23.252" v="700" actId="20577"/>
        <pc:sldMkLst>
          <pc:docMk/>
          <pc:sldMk cId="2266028330" sldId="267"/>
        </pc:sldMkLst>
        <pc:spChg chg="add mod">
          <ac:chgData name="Maximilian Jatzkowski" userId="b6QLdRB/rsVtRvsW3KjLjq5MnqXy4GMKvgH4D2Sh79I=" providerId="None" clId="Web-{4C0BB532-30B7-4E31-8767-9391C6FB3E32}" dt="2023-05-06T17:03:23.252" v="700" actId="20577"/>
          <ac:spMkLst>
            <pc:docMk/>
            <pc:sldMk cId="2266028330" sldId="267"/>
            <ac:spMk id="3" creationId="{17645D32-6A0A-94A0-A8D7-86646966BF0D}"/>
          </ac:spMkLst>
        </pc:spChg>
        <pc:spChg chg="add del mod">
          <ac:chgData name="Maximilian Jatzkowski" userId="b6QLdRB/rsVtRvsW3KjLjq5MnqXy4GMKvgH4D2Sh79I=" providerId="None" clId="Web-{4C0BB532-30B7-4E31-8767-9391C6FB3E32}" dt="2023-05-06T17:02:26.735" v="688"/>
          <ac:spMkLst>
            <pc:docMk/>
            <pc:sldMk cId="2266028330" sldId="267"/>
            <ac:spMk id="4" creationId="{0FB50E10-2EB8-B9F5-5EB7-B0FF8A27F851}"/>
          </ac:spMkLst>
        </pc:spChg>
        <pc:picChg chg="add del mod">
          <ac:chgData name="Maximilian Jatzkowski" userId="b6QLdRB/rsVtRvsW3KjLjq5MnqXy4GMKvgH4D2Sh79I=" providerId="None" clId="Web-{4C0BB532-30B7-4E31-8767-9391C6FB3E32}" dt="2023-05-06T17:02:00.812" v="665"/>
          <ac:picMkLst>
            <pc:docMk/>
            <pc:sldMk cId="2266028330" sldId="267"/>
            <ac:picMk id="2" creationId="{68C257B7-0737-67BE-5761-4064C28A6B69}"/>
          </ac:picMkLst>
        </pc:picChg>
        <pc:picChg chg="add mod">
          <ac:chgData name="Maximilian Jatzkowski" userId="b6QLdRB/rsVtRvsW3KjLjq5MnqXy4GMKvgH4D2Sh79I=" providerId="None" clId="Web-{4C0BB532-30B7-4E31-8767-9391C6FB3E32}" dt="2023-05-06T17:03:16.611" v="697" actId="1076"/>
          <ac:picMkLst>
            <pc:docMk/>
            <pc:sldMk cId="2266028330" sldId="267"/>
            <ac:picMk id="5" creationId="{53423160-C74D-D2EE-48F4-CEB1D0A18E02}"/>
          </ac:picMkLst>
        </pc:picChg>
      </pc:sldChg>
      <pc:sldChg chg="addSp modSp add mod ord replId modClrScheme chgLayout">
        <pc:chgData name="Maximilian Jatzkowski" userId="b6QLdRB/rsVtRvsW3KjLjq5MnqXy4GMKvgH4D2Sh79I=" providerId="None" clId="Web-{4C0BB532-30B7-4E31-8767-9391C6FB3E32}" dt="2023-05-06T17:31:37.417" v="1133" actId="20577"/>
        <pc:sldMkLst>
          <pc:docMk/>
          <pc:sldMk cId="58605514" sldId="268"/>
        </pc:sldMkLst>
        <pc:spChg chg="add mod">
          <ac:chgData name="Maximilian Jatzkowski" userId="b6QLdRB/rsVtRvsW3KjLjq5MnqXy4GMKvgH4D2Sh79I=" providerId="None" clId="Web-{4C0BB532-30B7-4E31-8767-9391C6FB3E32}" dt="2023-05-06T16:45:22.336" v="199" actId="20577"/>
          <ac:spMkLst>
            <pc:docMk/>
            <pc:sldMk cId="58605514" sldId="268"/>
            <ac:spMk id="2" creationId="{B85DDB5E-7784-2A7E-B515-45F81586CDC1}"/>
          </ac:spMkLst>
        </pc:spChg>
        <pc:spChg chg="add mod">
          <ac:chgData name="Maximilian Jatzkowski" userId="b6QLdRB/rsVtRvsW3KjLjq5MnqXy4GMKvgH4D2Sh79I=" providerId="None" clId="Web-{4C0BB532-30B7-4E31-8767-9391C6FB3E32}" dt="2023-05-06T17:31:37.417" v="1133" actId="20577"/>
          <ac:spMkLst>
            <pc:docMk/>
            <pc:sldMk cId="58605514" sldId="268"/>
            <ac:spMk id="3" creationId="{6DDA00D9-CD0A-14DA-8944-487CFEB74F48}"/>
          </ac:spMkLst>
        </pc:spChg>
      </pc:sldChg>
      <pc:sldChg chg="modSp add replId">
        <pc:chgData name="Maximilian Jatzkowski" userId="b6QLdRB/rsVtRvsW3KjLjq5MnqXy4GMKvgH4D2Sh79I=" providerId="None" clId="Web-{4C0BB532-30B7-4E31-8767-9391C6FB3E32}" dt="2023-05-06T17:31:18.994" v="1088" actId="20577"/>
        <pc:sldMkLst>
          <pc:docMk/>
          <pc:sldMk cId="748755276" sldId="269"/>
        </pc:sldMkLst>
        <pc:spChg chg="mod">
          <ac:chgData name="Maximilian Jatzkowski" userId="b6QLdRB/rsVtRvsW3KjLjq5MnqXy4GMKvgH4D2Sh79I=" providerId="None" clId="Web-{4C0BB532-30B7-4E31-8767-9391C6FB3E32}" dt="2023-05-06T17:31:18.994" v="1088" actId="20577"/>
          <ac:spMkLst>
            <pc:docMk/>
            <pc:sldMk cId="748755276" sldId="269"/>
            <ac:spMk id="3" creationId="{6DDA00D9-CD0A-14DA-8944-487CFEB74F48}"/>
          </ac:spMkLst>
        </pc:spChg>
      </pc:sldChg>
      <pc:sldChg chg="addSp delSp modSp add ord replId">
        <pc:chgData name="Maximilian Jatzkowski" userId="b6QLdRB/rsVtRvsW3KjLjq5MnqXy4GMKvgH4D2Sh79I=" providerId="None" clId="Web-{4C0BB532-30B7-4E31-8767-9391C6FB3E32}" dt="2023-05-06T17:13:46.079" v="876" actId="1076"/>
        <pc:sldMkLst>
          <pc:docMk/>
          <pc:sldMk cId="3648745146" sldId="270"/>
        </pc:sldMkLst>
        <pc:spChg chg="add del mod">
          <ac:chgData name="Maximilian Jatzkowski" userId="b6QLdRB/rsVtRvsW3KjLjq5MnqXy4GMKvgH4D2Sh79I=" providerId="None" clId="Web-{4C0BB532-30B7-4E31-8767-9391C6FB3E32}" dt="2023-05-06T17:10:09.090" v="830"/>
          <ac:spMkLst>
            <pc:docMk/>
            <pc:sldMk cId="3648745146" sldId="270"/>
            <ac:spMk id="2" creationId="{2B6A7E50-BFA6-0B8D-0950-66785C771717}"/>
          </ac:spMkLst>
        </pc:spChg>
        <pc:spChg chg="del">
          <ac:chgData name="Maximilian Jatzkowski" userId="b6QLdRB/rsVtRvsW3KjLjq5MnqXy4GMKvgH4D2Sh79I=" providerId="None" clId="Web-{4C0BB532-30B7-4E31-8767-9391C6FB3E32}" dt="2023-05-06T17:10:04.402" v="826"/>
          <ac:spMkLst>
            <pc:docMk/>
            <pc:sldMk cId="3648745146" sldId="270"/>
            <ac:spMk id="3" creationId="{17645D32-6A0A-94A0-A8D7-86646966BF0D}"/>
          </ac:spMkLst>
        </pc:spChg>
        <pc:spChg chg="add mod">
          <ac:chgData name="Maximilian Jatzkowski" userId="b6QLdRB/rsVtRvsW3KjLjq5MnqXy4GMKvgH4D2Sh79I=" providerId="None" clId="Web-{4C0BB532-30B7-4E31-8767-9391C6FB3E32}" dt="2023-05-06T17:10:21.199" v="857" actId="20577"/>
          <ac:spMkLst>
            <pc:docMk/>
            <pc:sldMk cId="3648745146" sldId="270"/>
            <ac:spMk id="9" creationId="{BF34B11A-1C2D-9565-7557-AEE43344D837}"/>
          </ac:spMkLst>
        </pc:spChg>
        <pc:picChg chg="add del mod">
          <ac:chgData name="Maximilian Jatzkowski" userId="b6QLdRB/rsVtRvsW3KjLjq5MnqXy4GMKvgH4D2Sh79I=" providerId="None" clId="Web-{4C0BB532-30B7-4E31-8767-9391C6FB3E32}" dt="2023-05-06T17:10:23.012" v="859"/>
          <ac:picMkLst>
            <pc:docMk/>
            <pc:sldMk cId="3648745146" sldId="270"/>
            <ac:picMk id="4" creationId="{2D392F65-6923-FA9E-ACD1-B900B2832662}"/>
          </ac:picMkLst>
        </pc:picChg>
        <pc:picChg chg="del">
          <ac:chgData name="Maximilian Jatzkowski" userId="b6QLdRB/rsVtRvsW3KjLjq5MnqXy4GMKvgH4D2Sh79I=" providerId="None" clId="Web-{4C0BB532-30B7-4E31-8767-9391C6FB3E32}" dt="2023-05-06T17:04:28.222" v="702"/>
          <ac:picMkLst>
            <pc:docMk/>
            <pc:sldMk cId="3648745146" sldId="270"/>
            <ac:picMk id="5" creationId="{53423160-C74D-D2EE-48F4-CEB1D0A18E02}"/>
          </ac:picMkLst>
        </pc:picChg>
        <pc:picChg chg="add del mod">
          <ac:chgData name="Maximilian Jatzkowski" userId="b6QLdRB/rsVtRvsW3KjLjq5MnqXy4GMKvgH4D2Sh79I=" providerId="None" clId="Web-{4C0BB532-30B7-4E31-8767-9391C6FB3E32}" dt="2023-05-06T17:09:54.777" v="823"/>
          <ac:picMkLst>
            <pc:docMk/>
            <pc:sldMk cId="3648745146" sldId="270"/>
            <ac:picMk id="6" creationId="{C9D496F3-0A43-5B45-E8F2-19A510371E16}"/>
          </ac:picMkLst>
        </pc:picChg>
        <pc:picChg chg="add del mod">
          <ac:chgData name="Maximilian Jatzkowski" userId="b6QLdRB/rsVtRvsW3KjLjq5MnqXy4GMKvgH4D2Sh79I=" providerId="None" clId="Web-{4C0BB532-30B7-4E31-8767-9391C6FB3E32}" dt="2023-05-06T17:10:22.152" v="858"/>
          <ac:picMkLst>
            <pc:docMk/>
            <pc:sldMk cId="3648745146" sldId="270"/>
            <ac:picMk id="7" creationId="{E05DDDC6-DFF4-5630-97B7-B84055BC3597}"/>
          </ac:picMkLst>
        </pc:picChg>
        <pc:picChg chg="add del mod">
          <ac:chgData name="Maximilian Jatzkowski" userId="b6QLdRB/rsVtRvsW3KjLjq5MnqXy4GMKvgH4D2Sh79I=" providerId="None" clId="Web-{4C0BB532-30B7-4E31-8767-9391C6FB3E32}" dt="2023-05-06T17:13:36.923" v="873"/>
          <ac:picMkLst>
            <pc:docMk/>
            <pc:sldMk cId="3648745146" sldId="270"/>
            <ac:picMk id="10" creationId="{23692246-C42D-74E0-D72F-7156FCCB9C5F}"/>
          </ac:picMkLst>
        </pc:picChg>
        <pc:picChg chg="add mod">
          <ac:chgData name="Maximilian Jatzkowski" userId="b6QLdRB/rsVtRvsW3KjLjq5MnqXy4GMKvgH4D2Sh79I=" providerId="None" clId="Web-{4C0BB532-30B7-4E31-8767-9391C6FB3E32}" dt="2023-05-06T17:13:46.079" v="876" actId="1076"/>
          <ac:picMkLst>
            <pc:docMk/>
            <pc:sldMk cId="3648745146" sldId="270"/>
            <ac:picMk id="11" creationId="{19F5F4CE-97E4-7E55-BC6C-9A7CDCF6B29D}"/>
          </ac:picMkLst>
        </pc:picChg>
      </pc:sldChg>
      <pc:sldChg chg="delSp modSp add replId">
        <pc:chgData name="Maximilian Jatzkowski" userId="b6QLdRB/rsVtRvsW3KjLjq5MnqXy4GMKvgH4D2Sh79I=" providerId="None" clId="Web-{4C0BB532-30B7-4E31-8767-9391C6FB3E32}" dt="2023-05-06T17:13:30.813" v="871" actId="1076"/>
        <pc:sldMkLst>
          <pc:docMk/>
          <pc:sldMk cId="1017720007" sldId="271"/>
        </pc:sldMkLst>
        <pc:picChg chg="mod">
          <ac:chgData name="Maximilian Jatzkowski" userId="b6QLdRB/rsVtRvsW3KjLjq5MnqXy4GMKvgH4D2Sh79I=" providerId="None" clId="Web-{4C0BB532-30B7-4E31-8767-9391C6FB3E32}" dt="2023-05-06T17:13:30.813" v="871" actId="1076"/>
          <ac:picMkLst>
            <pc:docMk/>
            <pc:sldMk cId="1017720007" sldId="271"/>
            <ac:picMk id="10" creationId="{23692246-C42D-74E0-D72F-7156FCCB9C5F}"/>
          </ac:picMkLst>
        </pc:picChg>
        <pc:picChg chg="del">
          <ac:chgData name="Maximilian Jatzkowski" userId="b6QLdRB/rsVtRvsW3KjLjq5MnqXy4GMKvgH4D2Sh79I=" providerId="None" clId="Web-{4C0BB532-30B7-4E31-8767-9391C6FB3E32}" dt="2023-05-06T17:13:14.813" v="868"/>
          <ac:picMkLst>
            <pc:docMk/>
            <pc:sldMk cId="1017720007" sldId="271"/>
            <ac:picMk id="11" creationId="{19F5F4CE-97E4-7E55-BC6C-9A7CDCF6B29D}"/>
          </ac:picMkLst>
        </pc:picChg>
      </pc:sldChg>
      <pc:sldChg chg="add replId">
        <pc:chgData name="Maximilian Jatzkowski" userId="b6QLdRB/rsVtRvsW3KjLjq5MnqXy4GMKvgH4D2Sh79I=" providerId="None" clId="Web-{4C0BB532-30B7-4E31-8767-9391C6FB3E32}" dt="2023-05-06T17:15:04.019" v="892"/>
        <pc:sldMkLst>
          <pc:docMk/>
          <pc:sldMk cId="2986510354" sldId="272"/>
        </pc:sldMkLst>
      </pc:sldChg>
      <pc:sldChg chg="addSp delSp modSp add ord replId">
        <pc:chgData name="Maximilian Jatzkowski" userId="b6QLdRB/rsVtRvsW3KjLjq5MnqXy4GMKvgH4D2Sh79I=" providerId="None" clId="Web-{4C0BB532-30B7-4E31-8767-9391C6FB3E32}" dt="2023-05-06T17:27:38.521" v="996" actId="1076"/>
        <pc:sldMkLst>
          <pc:docMk/>
          <pc:sldMk cId="2897284986" sldId="273"/>
        </pc:sldMkLst>
        <pc:spChg chg="mod">
          <ac:chgData name="Maximilian Jatzkowski" userId="b6QLdRB/rsVtRvsW3KjLjq5MnqXy4GMKvgH4D2Sh79I=" providerId="None" clId="Web-{4C0BB532-30B7-4E31-8767-9391C6FB3E32}" dt="2023-05-06T17:24:01.328" v="981" actId="20577"/>
          <ac:spMkLst>
            <pc:docMk/>
            <pc:sldMk cId="2897284986" sldId="273"/>
            <ac:spMk id="3" creationId="{17645D32-6A0A-94A0-A8D7-86646966BF0D}"/>
          </ac:spMkLst>
        </pc:spChg>
        <pc:picChg chg="add del mod">
          <ac:chgData name="Maximilian Jatzkowski" userId="b6QLdRB/rsVtRvsW3KjLjq5MnqXy4GMKvgH4D2Sh79I=" providerId="None" clId="Web-{4C0BB532-30B7-4E31-8767-9391C6FB3E32}" dt="2023-05-06T17:24:27.844" v="986"/>
          <ac:picMkLst>
            <pc:docMk/>
            <pc:sldMk cId="2897284986" sldId="273"/>
            <ac:picMk id="2" creationId="{92493845-2872-3C60-443F-9F92F95F87FF}"/>
          </ac:picMkLst>
        </pc:picChg>
        <pc:picChg chg="add del mod">
          <ac:chgData name="Maximilian Jatzkowski" userId="b6QLdRB/rsVtRvsW3KjLjq5MnqXy4GMKvgH4D2Sh79I=" providerId="None" clId="Web-{4C0BB532-30B7-4E31-8767-9391C6FB3E32}" dt="2023-05-06T17:26:19.769" v="991"/>
          <ac:picMkLst>
            <pc:docMk/>
            <pc:sldMk cId="2897284986" sldId="273"/>
            <ac:picMk id="4" creationId="{1C6FBB2C-47FD-A447-3BBB-4522DB1A8E43}"/>
          </ac:picMkLst>
        </pc:picChg>
        <pc:picChg chg="del">
          <ac:chgData name="Maximilian Jatzkowski" userId="b6QLdRB/rsVtRvsW3KjLjq5MnqXy4GMKvgH4D2Sh79I=" providerId="None" clId="Web-{4C0BB532-30B7-4E31-8767-9391C6FB3E32}" dt="2023-05-06T17:24:02.234" v="982"/>
          <ac:picMkLst>
            <pc:docMk/>
            <pc:sldMk cId="2897284986" sldId="273"/>
            <ac:picMk id="5" creationId="{53423160-C74D-D2EE-48F4-CEB1D0A18E02}"/>
          </ac:picMkLst>
        </pc:picChg>
        <pc:picChg chg="add mod">
          <ac:chgData name="Maximilian Jatzkowski" userId="b6QLdRB/rsVtRvsW3KjLjq5MnqXy4GMKvgH4D2Sh79I=" providerId="None" clId="Web-{4C0BB532-30B7-4E31-8767-9391C6FB3E32}" dt="2023-05-06T17:27:38.521" v="996" actId="1076"/>
          <ac:picMkLst>
            <pc:docMk/>
            <pc:sldMk cId="2897284986" sldId="273"/>
            <ac:picMk id="6" creationId="{F9A2FCB9-F95D-414A-308F-B922B32E10B6}"/>
          </ac:picMkLst>
        </pc:picChg>
      </pc:sldChg>
      <pc:sldChg chg="addSp delSp modSp add mod replId modClrScheme chgLayout">
        <pc:chgData name="Maximilian Jatzkowski" userId="b6QLdRB/rsVtRvsW3KjLjq5MnqXy4GMKvgH4D2Sh79I=" providerId="None" clId="Web-{4C0BB532-30B7-4E31-8767-9391C6FB3E32}" dt="2023-05-06T18:50:00.131" v="1273" actId="1076"/>
        <pc:sldMkLst>
          <pc:docMk/>
          <pc:sldMk cId="193698005" sldId="274"/>
        </pc:sldMkLst>
        <pc:spChg chg="add mod">
          <ac:chgData name="Maximilian Jatzkowski" userId="b6QLdRB/rsVtRvsW3KjLjq5MnqXy4GMKvgH4D2Sh79I=" providerId="None" clId="Web-{4C0BB532-30B7-4E31-8767-9391C6FB3E32}" dt="2023-05-06T18:43:41.264" v="1178" actId="20577"/>
          <ac:spMkLst>
            <pc:docMk/>
            <pc:sldMk cId="193698005" sldId="274"/>
            <ac:spMk id="2" creationId="{D5017819-5A17-3C6E-889A-ED1E9B86C4F8}"/>
          </ac:spMkLst>
        </pc:spChg>
        <pc:spChg chg="add del mod">
          <ac:chgData name="Maximilian Jatzkowski" userId="b6QLdRB/rsVtRvsW3KjLjq5MnqXy4GMKvgH4D2Sh79I=" providerId="None" clId="Web-{4C0BB532-30B7-4E31-8767-9391C6FB3E32}" dt="2023-05-06T18:46:22.876" v="1252"/>
          <ac:spMkLst>
            <pc:docMk/>
            <pc:sldMk cId="193698005" sldId="274"/>
            <ac:spMk id="3" creationId="{81CE4DA9-3CF7-6E3D-68E2-E5210FE5951D}"/>
          </ac:spMkLst>
        </pc:spChg>
        <pc:picChg chg="add mod">
          <ac:chgData name="Maximilian Jatzkowski" userId="b6QLdRB/rsVtRvsW3KjLjq5MnqXy4GMKvgH4D2Sh79I=" providerId="None" clId="Web-{4C0BB532-30B7-4E31-8767-9391C6FB3E32}" dt="2023-05-06T18:47:28.924" v="1254" actId="1076"/>
          <ac:picMkLst>
            <pc:docMk/>
            <pc:sldMk cId="193698005" sldId="274"/>
            <ac:picMk id="4" creationId="{7C664609-A099-8B89-866F-05C0A1E560F4}"/>
          </ac:picMkLst>
        </pc:picChg>
        <pc:picChg chg="add mod">
          <ac:chgData name="Maximilian Jatzkowski" userId="b6QLdRB/rsVtRvsW3KjLjq5MnqXy4GMKvgH4D2Sh79I=" providerId="None" clId="Web-{4C0BB532-30B7-4E31-8767-9391C6FB3E32}" dt="2023-05-06T18:48:09.660" v="1270" actId="1076"/>
          <ac:picMkLst>
            <pc:docMk/>
            <pc:sldMk cId="193698005" sldId="274"/>
            <ac:picMk id="5" creationId="{5577E212-D5B0-C72E-8036-4FEA4BA7C9E5}"/>
          </ac:picMkLst>
        </pc:picChg>
        <pc:picChg chg="add mod ord">
          <ac:chgData name="Maximilian Jatzkowski" userId="b6QLdRB/rsVtRvsW3KjLjq5MnqXy4GMKvgH4D2Sh79I=" providerId="None" clId="Web-{4C0BB532-30B7-4E31-8767-9391C6FB3E32}" dt="2023-05-06T18:48:07.503" v="1269"/>
          <ac:picMkLst>
            <pc:docMk/>
            <pc:sldMk cId="193698005" sldId="274"/>
            <ac:picMk id="6" creationId="{34B9A799-2133-701A-8886-EF61F2CB0FB5}"/>
          </ac:picMkLst>
        </pc:picChg>
        <pc:picChg chg="add mod">
          <ac:chgData name="Maximilian Jatzkowski" userId="b6QLdRB/rsVtRvsW3KjLjq5MnqXy4GMKvgH4D2Sh79I=" providerId="None" clId="Web-{4C0BB532-30B7-4E31-8767-9391C6FB3E32}" dt="2023-05-06T18:50:00.131" v="1273" actId="1076"/>
          <ac:picMkLst>
            <pc:docMk/>
            <pc:sldMk cId="193698005" sldId="274"/>
            <ac:picMk id="7" creationId="{9D50C10E-7035-4957-AA85-1F593BF1E0E3}"/>
          </ac:picMkLst>
        </pc:picChg>
      </pc:sldChg>
      <pc:sldChg chg="addSp delSp modSp add replId">
        <pc:chgData name="Maximilian Jatzkowski" userId="b6QLdRB/rsVtRvsW3KjLjq5MnqXy4GMKvgH4D2Sh79I=" providerId="None" clId="Web-{4C0BB532-30B7-4E31-8767-9391C6FB3E32}" dt="2023-05-06T17:33:19.091" v="1142" actId="14100"/>
        <pc:sldMkLst>
          <pc:docMk/>
          <pc:sldMk cId="1764379627" sldId="275"/>
        </pc:sldMkLst>
        <pc:picChg chg="add del mod">
          <ac:chgData name="Maximilian Jatzkowski" userId="b6QLdRB/rsVtRvsW3KjLjq5MnqXy4GMKvgH4D2Sh79I=" providerId="None" clId="Web-{4C0BB532-30B7-4E31-8767-9391C6FB3E32}" dt="2023-05-06T17:29:13.195" v="1029"/>
          <ac:picMkLst>
            <pc:docMk/>
            <pc:sldMk cId="1764379627" sldId="275"/>
            <ac:picMk id="3" creationId="{03691C0E-2DA0-42C6-5EC2-7C3B396D00E0}"/>
          </ac:picMkLst>
        </pc:picChg>
        <pc:picChg chg="add mod">
          <ac:chgData name="Maximilian Jatzkowski" userId="b6QLdRB/rsVtRvsW3KjLjq5MnqXy4GMKvgH4D2Sh79I=" providerId="None" clId="Web-{4C0BB532-30B7-4E31-8767-9391C6FB3E32}" dt="2023-05-06T17:33:19.091" v="1142" actId="14100"/>
          <ac:picMkLst>
            <pc:docMk/>
            <pc:sldMk cId="1764379627" sldId="275"/>
            <ac:picMk id="4" creationId="{9042552D-2406-D826-75CC-9A5EA53BCC71}"/>
          </ac:picMkLst>
        </pc:picChg>
        <pc:picChg chg="add mod">
          <ac:chgData name="Maximilian Jatzkowski" userId="b6QLdRB/rsVtRvsW3KjLjq5MnqXy4GMKvgH4D2Sh79I=" providerId="None" clId="Web-{4C0BB532-30B7-4E31-8767-9391C6FB3E32}" dt="2023-05-06T17:33:14.513" v="1140" actId="14100"/>
          <ac:picMkLst>
            <pc:docMk/>
            <pc:sldMk cId="1764379627" sldId="275"/>
            <ac:picMk id="5" creationId="{614CF416-402F-07A8-2694-2531EA566B49}"/>
          </ac:picMkLst>
        </pc:picChg>
      </pc:sldChg>
      <pc:sldChg chg="addSp delSp modSp add replId">
        <pc:chgData name="Maximilian Jatzkowski" userId="b6QLdRB/rsVtRvsW3KjLjq5MnqXy4GMKvgH4D2Sh79I=" providerId="None" clId="Web-{4C0BB532-30B7-4E31-8767-9391C6FB3E32}" dt="2023-05-06T18:53:25.775" v="1321" actId="1076"/>
        <pc:sldMkLst>
          <pc:docMk/>
          <pc:sldMk cId="1793053221" sldId="276"/>
        </pc:sldMkLst>
        <pc:spChg chg="mod">
          <ac:chgData name="Maximilian Jatzkowski" userId="b6QLdRB/rsVtRvsW3KjLjq5MnqXy4GMKvgH4D2Sh79I=" providerId="None" clId="Web-{4C0BB532-30B7-4E31-8767-9391C6FB3E32}" dt="2023-05-06T18:44:07.170" v="1209" actId="20577"/>
          <ac:spMkLst>
            <pc:docMk/>
            <pc:sldMk cId="1793053221" sldId="276"/>
            <ac:spMk id="2" creationId="{D5017819-5A17-3C6E-889A-ED1E9B86C4F8}"/>
          </ac:spMkLst>
        </pc:spChg>
        <pc:spChg chg="del">
          <ac:chgData name="Maximilian Jatzkowski" userId="b6QLdRB/rsVtRvsW3KjLjq5MnqXy4GMKvgH4D2Sh79I=" providerId="None" clId="Web-{4C0BB532-30B7-4E31-8767-9391C6FB3E32}" dt="2023-05-06T18:53:18.541" v="1318"/>
          <ac:spMkLst>
            <pc:docMk/>
            <pc:sldMk cId="1793053221" sldId="276"/>
            <ac:spMk id="3" creationId="{81CE4DA9-3CF7-6E3D-68E2-E5210FE5951D}"/>
          </ac:spMkLst>
        </pc:spChg>
        <pc:picChg chg="add mod">
          <ac:chgData name="Maximilian Jatzkowski" userId="b6QLdRB/rsVtRvsW3KjLjq5MnqXy4GMKvgH4D2Sh79I=" providerId="None" clId="Web-{4C0BB532-30B7-4E31-8767-9391C6FB3E32}" dt="2023-05-06T18:53:25.775" v="1321" actId="1076"/>
          <ac:picMkLst>
            <pc:docMk/>
            <pc:sldMk cId="1793053221" sldId="276"/>
            <ac:picMk id="4" creationId="{DB20F66A-86F8-6681-9946-00296D261E62}"/>
          </ac:picMkLst>
        </pc:picChg>
      </pc:sldChg>
      <pc:sldChg chg="addSp delSp modSp add replId">
        <pc:chgData name="Maximilian Jatzkowski" userId="b6QLdRB/rsVtRvsW3KjLjq5MnqXy4GMKvgH4D2Sh79I=" providerId="None" clId="Web-{4C0BB532-30B7-4E31-8767-9391C6FB3E32}" dt="2023-05-06T18:52:06.664" v="1277" actId="1076"/>
        <pc:sldMkLst>
          <pc:docMk/>
          <pc:sldMk cId="3950803461" sldId="277"/>
        </pc:sldMkLst>
        <pc:spChg chg="mod">
          <ac:chgData name="Maximilian Jatzkowski" userId="b6QLdRB/rsVtRvsW3KjLjq5MnqXy4GMKvgH4D2Sh79I=" providerId="None" clId="Web-{4C0BB532-30B7-4E31-8767-9391C6FB3E32}" dt="2023-05-06T18:43:51.264" v="1183" actId="20577"/>
          <ac:spMkLst>
            <pc:docMk/>
            <pc:sldMk cId="3950803461" sldId="277"/>
            <ac:spMk id="2" creationId="{D5017819-5A17-3C6E-889A-ED1E9B86C4F8}"/>
          </ac:spMkLst>
        </pc:spChg>
        <pc:spChg chg="del">
          <ac:chgData name="Maximilian Jatzkowski" userId="b6QLdRB/rsVtRvsW3KjLjq5MnqXy4GMKvgH4D2Sh79I=" providerId="None" clId="Web-{4C0BB532-30B7-4E31-8767-9391C6FB3E32}" dt="2023-05-06T18:50:13.506" v="1274"/>
          <ac:spMkLst>
            <pc:docMk/>
            <pc:sldMk cId="3950803461" sldId="277"/>
            <ac:spMk id="3" creationId="{81CE4DA9-3CF7-6E3D-68E2-E5210FE5951D}"/>
          </ac:spMkLst>
        </pc:spChg>
        <pc:picChg chg="add mod">
          <ac:chgData name="Maximilian Jatzkowski" userId="b6QLdRB/rsVtRvsW3KjLjq5MnqXy4GMKvgH4D2Sh79I=" providerId="None" clId="Web-{4C0BB532-30B7-4E31-8767-9391C6FB3E32}" dt="2023-05-06T18:52:06.664" v="1277" actId="1076"/>
          <ac:picMkLst>
            <pc:docMk/>
            <pc:sldMk cId="3950803461" sldId="277"/>
            <ac:picMk id="4" creationId="{583F9E1E-DCF4-135F-D764-9FD3215F344E}"/>
          </ac:picMkLst>
        </pc:picChg>
      </pc:sldChg>
      <pc:sldChg chg="addSp delSp modSp add replId">
        <pc:chgData name="Maximilian Jatzkowski" userId="b6QLdRB/rsVtRvsW3KjLjq5MnqXy4GMKvgH4D2Sh79I=" providerId="None" clId="Web-{4C0BB532-30B7-4E31-8767-9391C6FB3E32}" dt="2023-05-06T18:55:36.606" v="1348" actId="1076"/>
        <pc:sldMkLst>
          <pc:docMk/>
          <pc:sldMk cId="1785759914" sldId="278"/>
        </pc:sldMkLst>
        <pc:spChg chg="mod">
          <ac:chgData name="Maximilian Jatzkowski" userId="b6QLdRB/rsVtRvsW3KjLjq5MnqXy4GMKvgH4D2Sh79I=" providerId="None" clId="Web-{4C0BB532-30B7-4E31-8767-9391C6FB3E32}" dt="2023-05-06T18:44:16.374" v="1224" actId="20577"/>
          <ac:spMkLst>
            <pc:docMk/>
            <pc:sldMk cId="1785759914" sldId="278"/>
            <ac:spMk id="2" creationId="{D5017819-5A17-3C6E-889A-ED1E9B86C4F8}"/>
          </ac:spMkLst>
        </pc:spChg>
        <pc:spChg chg="del">
          <ac:chgData name="Maximilian Jatzkowski" userId="b6QLdRB/rsVtRvsW3KjLjq5MnqXy4GMKvgH4D2Sh79I=" providerId="None" clId="Web-{4C0BB532-30B7-4E31-8767-9391C6FB3E32}" dt="2023-05-06T18:53:31.369" v="1322"/>
          <ac:spMkLst>
            <pc:docMk/>
            <pc:sldMk cId="1785759914" sldId="278"/>
            <ac:spMk id="3" creationId="{81CE4DA9-3CF7-6E3D-68E2-E5210FE5951D}"/>
          </ac:spMkLst>
        </pc:spChg>
        <pc:picChg chg="add del mod">
          <ac:chgData name="Maximilian Jatzkowski" userId="b6QLdRB/rsVtRvsW3KjLjq5MnqXy4GMKvgH4D2Sh79I=" providerId="None" clId="Web-{4C0BB532-30B7-4E31-8767-9391C6FB3E32}" dt="2023-05-06T18:55:21.981" v="1343"/>
          <ac:picMkLst>
            <pc:docMk/>
            <pc:sldMk cId="1785759914" sldId="278"/>
            <ac:picMk id="4" creationId="{C236F679-E353-DE9F-1E95-6E69997D2594}"/>
          </ac:picMkLst>
        </pc:picChg>
        <pc:picChg chg="add mod">
          <ac:chgData name="Maximilian Jatzkowski" userId="b6QLdRB/rsVtRvsW3KjLjq5MnqXy4GMKvgH4D2Sh79I=" providerId="None" clId="Web-{4C0BB532-30B7-4E31-8767-9391C6FB3E32}" dt="2023-05-06T18:55:36.606" v="1348" actId="1076"/>
          <ac:picMkLst>
            <pc:docMk/>
            <pc:sldMk cId="1785759914" sldId="278"/>
            <ac:picMk id="5" creationId="{45EB0D39-F21B-9D5E-B36A-048FAD363C6C}"/>
          </ac:picMkLst>
        </pc:picChg>
      </pc:sldChg>
      <pc:sldChg chg="addSp delSp modSp add mod replId modClrScheme chgLayout">
        <pc:chgData name="Maximilian Jatzkowski" userId="b6QLdRB/rsVtRvsW3KjLjq5MnqXy4GMKvgH4D2Sh79I=" providerId="None" clId="Web-{4C0BB532-30B7-4E31-8767-9391C6FB3E32}" dt="2023-05-06T18:44:50.624" v="1251" actId="20577"/>
        <pc:sldMkLst>
          <pc:docMk/>
          <pc:sldMk cId="1151882046" sldId="279"/>
        </pc:sldMkLst>
        <pc:spChg chg="del mod">
          <ac:chgData name="Maximilian Jatzkowski" userId="b6QLdRB/rsVtRvsW3KjLjq5MnqXy4GMKvgH4D2Sh79I=" providerId="None" clId="Web-{4C0BB532-30B7-4E31-8767-9391C6FB3E32}" dt="2023-05-06T18:44:33.108" v="1233"/>
          <ac:spMkLst>
            <pc:docMk/>
            <pc:sldMk cId="1151882046" sldId="279"/>
            <ac:spMk id="2" creationId="{D5017819-5A17-3C6E-889A-ED1E9B86C4F8}"/>
          </ac:spMkLst>
        </pc:spChg>
        <pc:spChg chg="del">
          <ac:chgData name="Maximilian Jatzkowski" userId="b6QLdRB/rsVtRvsW3KjLjq5MnqXy4GMKvgH4D2Sh79I=" providerId="None" clId="Web-{4C0BB532-30B7-4E31-8767-9391C6FB3E32}" dt="2023-05-06T18:44:29.952" v="1231"/>
          <ac:spMkLst>
            <pc:docMk/>
            <pc:sldMk cId="1151882046" sldId="279"/>
            <ac:spMk id="3" creationId="{81CE4DA9-3CF7-6E3D-68E2-E5210FE5951D}"/>
          </ac:spMkLst>
        </pc:spChg>
        <pc:spChg chg="add del mod">
          <ac:chgData name="Maximilian Jatzkowski" userId="b6QLdRB/rsVtRvsW3KjLjq5MnqXy4GMKvgH4D2Sh79I=" providerId="None" clId="Web-{4C0BB532-30B7-4E31-8767-9391C6FB3E32}" dt="2023-05-06T18:44:35.608" v="1234"/>
          <ac:spMkLst>
            <pc:docMk/>
            <pc:sldMk cId="1151882046" sldId="279"/>
            <ac:spMk id="5" creationId="{3D495C22-5E67-1AAD-D60A-63CFD24D27B8}"/>
          </ac:spMkLst>
        </pc:spChg>
        <pc:spChg chg="add mod ord">
          <ac:chgData name="Maximilian Jatzkowski" userId="b6QLdRB/rsVtRvsW3KjLjq5MnqXy4GMKvgH4D2Sh79I=" providerId="None" clId="Web-{4C0BB532-30B7-4E31-8767-9391C6FB3E32}" dt="2023-05-06T18:44:50.624" v="1251" actId="20577"/>
          <ac:spMkLst>
            <pc:docMk/>
            <pc:sldMk cId="1151882046" sldId="279"/>
            <ac:spMk id="6" creationId="{1CD5F5AE-A42C-4C6E-18F3-557AC4FE0E3E}"/>
          </ac:spMkLst>
        </pc:spChg>
        <pc:spChg chg="add del mod">
          <ac:chgData name="Maximilian Jatzkowski" userId="b6QLdRB/rsVtRvsW3KjLjq5MnqXy4GMKvgH4D2Sh79I=" providerId="None" clId="Web-{4C0BB532-30B7-4E31-8767-9391C6FB3E32}" dt="2023-05-06T18:44:44.499" v="1236"/>
          <ac:spMkLst>
            <pc:docMk/>
            <pc:sldMk cId="1151882046" sldId="279"/>
            <ac:spMk id="7" creationId="{D5325272-E209-4ED1-B08E-E6314B68E53E}"/>
          </ac:spMkLst>
        </pc:spChg>
      </pc:sldChg>
      <pc:sldChg chg="modSp add ord replId">
        <pc:chgData name="Maximilian Jatzkowski" userId="b6QLdRB/rsVtRvsW3KjLjq5MnqXy4GMKvgH4D2Sh79I=" providerId="None" clId="Web-{4C0BB532-30B7-4E31-8767-9391C6FB3E32}" dt="2023-05-06T18:52:39.493" v="1305" actId="20577"/>
        <pc:sldMkLst>
          <pc:docMk/>
          <pc:sldMk cId="4026348732" sldId="280"/>
        </pc:sldMkLst>
        <pc:spChg chg="mod">
          <ac:chgData name="Maximilian Jatzkowski" userId="b6QLdRB/rsVtRvsW3KjLjq5MnqXy4GMKvgH4D2Sh79I=" providerId="None" clId="Web-{4C0BB532-30B7-4E31-8767-9391C6FB3E32}" dt="2023-05-06T18:52:39.493" v="1305" actId="20577"/>
          <ac:spMkLst>
            <pc:docMk/>
            <pc:sldMk cId="4026348732" sldId="280"/>
            <ac:spMk id="2" creationId="{D5017819-5A17-3C6E-889A-ED1E9B86C4F8}"/>
          </ac:spMkLst>
        </pc:spChg>
      </pc:sldChg>
      <pc:sldChg chg="modSp add ord replId">
        <pc:chgData name="Maximilian Jatzkowski" userId="b6QLdRB/rsVtRvsW3KjLjq5MnqXy4GMKvgH4D2Sh79I=" providerId="None" clId="Web-{4C0BB532-30B7-4E31-8767-9391C6FB3E32}" dt="2023-05-06T18:53:03.275" v="1317" actId="20577"/>
        <pc:sldMkLst>
          <pc:docMk/>
          <pc:sldMk cId="4038682157" sldId="281"/>
        </pc:sldMkLst>
        <pc:spChg chg="mod">
          <ac:chgData name="Maximilian Jatzkowski" userId="b6QLdRB/rsVtRvsW3KjLjq5MnqXy4GMKvgH4D2Sh79I=" providerId="None" clId="Web-{4C0BB532-30B7-4E31-8767-9391C6FB3E32}" dt="2023-05-06T18:53:03.275" v="1317" actId="20577"/>
          <ac:spMkLst>
            <pc:docMk/>
            <pc:sldMk cId="4038682157" sldId="281"/>
            <ac:spMk id="2" creationId="{D5017819-5A17-3C6E-889A-ED1E9B86C4F8}"/>
          </ac:spMkLst>
        </pc:spChg>
      </pc:sldChg>
      <pc:sldChg chg="modSp add ord replId">
        <pc:chgData name="Maximilian Jatzkowski" userId="b6QLdRB/rsVtRvsW3KjLjq5MnqXy4GMKvgH4D2Sh79I=" providerId="None" clId="Web-{4C0BB532-30B7-4E31-8767-9391C6FB3E32}" dt="2023-05-06T18:55:51.513" v="1351" actId="1076"/>
        <pc:sldMkLst>
          <pc:docMk/>
          <pc:sldMk cId="620471181" sldId="282"/>
        </pc:sldMkLst>
        <pc:spChg chg="mod">
          <ac:chgData name="Maximilian Jatzkowski" userId="b6QLdRB/rsVtRvsW3KjLjq5MnqXy4GMKvgH4D2Sh79I=" providerId="None" clId="Web-{4C0BB532-30B7-4E31-8767-9391C6FB3E32}" dt="2023-05-06T18:55:17.590" v="1342" actId="20577"/>
          <ac:spMkLst>
            <pc:docMk/>
            <pc:sldMk cId="620471181" sldId="282"/>
            <ac:spMk id="2" creationId="{D5017819-5A17-3C6E-889A-ED1E9B86C4F8}"/>
          </ac:spMkLst>
        </pc:spChg>
        <pc:picChg chg="mod">
          <ac:chgData name="Maximilian Jatzkowski" userId="b6QLdRB/rsVtRvsW3KjLjq5MnqXy4GMKvgH4D2Sh79I=" providerId="None" clId="Web-{4C0BB532-30B7-4E31-8767-9391C6FB3E32}" dt="2023-05-06T18:55:51.513" v="1351" actId="1076"/>
          <ac:picMkLst>
            <pc:docMk/>
            <pc:sldMk cId="620471181" sldId="282"/>
            <ac:picMk id="4" creationId="{C236F679-E353-DE9F-1E95-6E69997D2594}"/>
          </ac:picMkLst>
        </pc:picChg>
      </pc:sldChg>
      <pc:sldChg chg="addSp delSp modSp add replId">
        <pc:chgData name="Maximilian Jatzkowski" userId="b6QLdRB/rsVtRvsW3KjLjq5MnqXy4GMKvgH4D2Sh79I=" providerId="None" clId="Web-{4C0BB532-30B7-4E31-8767-9391C6FB3E32}" dt="2023-05-06T18:56:25.045" v="1365"/>
        <pc:sldMkLst>
          <pc:docMk/>
          <pc:sldMk cId="605566524" sldId="283"/>
        </pc:sldMkLst>
        <pc:spChg chg="mod">
          <ac:chgData name="Maximilian Jatzkowski" userId="b6QLdRB/rsVtRvsW3KjLjq5MnqXy4GMKvgH4D2Sh79I=" providerId="None" clId="Web-{4C0BB532-30B7-4E31-8767-9391C6FB3E32}" dt="2023-05-06T18:56:16.185" v="1363" actId="20577"/>
          <ac:spMkLst>
            <pc:docMk/>
            <pc:sldMk cId="605566524" sldId="283"/>
            <ac:spMk id="2" creationId="{02CDAF99-E826-E145-87CE-E294A4C9C9A7}"/>
          </ac:spMkLst>
        </pc:spChg>
        <pc:picChg chg="add">
          <ac:chgData name="Maximilian Jatzkowski" userId="b6QLdRB/rsVtRvsW3KjLjq5MnqXy4GMKvgH4D2Sh79I=" providerId="None" clId="Web-{4C0BB532-30B7-4E31-8767-9391C6FB3E32}" dt="2023-05-06T18:56:25.045" v="1365"/>
          <ac:picMkLst>
            <pc:docMk/>
            <pc:sldMk cId="605566524" sldId="283"/>
            <ac:picMk id="4" creationId="{B748FE00-865A-C59C-997F-9FC834FB41F8}"/>
          </ac:picMkLst>
        </pc:picChg>
        <pc:picChg chg="del">
          <ac:chgData name="Maximilian Jatzkowski" userId="b6QLdRB/rsVtRvsW3KjLjq5MnqXy4GMKvgH4D2Sh79I=" providerId="None" clId="Web-{4C0BB532-30B7-4E31-8767-9391C6FB3E32}" dt="2023-05-06T18:56:18.076" v="1364"/>
          <ac:picMkLst>
            <pc:docMk/>
            <pc:sldMk cId="605566524" sldId="283"/>
            <ac:picMk id="5" creationId="{172EDDDF-0D64-4330-C1B3-EAB7783E2A2D}"/>
          </ac:picMkLst>
        </pc:picChg>
      </pc:sldChg>
      <pc:sldChg chg="add ord replId">
        <pc:chgData name="Maximilian Jatzkowski" userId="b6QLdRB/rsVtRvsW3KjLjq5MnqXy4GMKvgH4D2Sh79I=" providerId="None" clId="Web-{4C0BB532-30B7-4E31-8767-9391C6FB3E32}" dt="2023-05-06T19:01:35.051" v="1822"/>
        <pc:sldMkLst>
          <pc:docMk/>
          <pc:sldMk cId="3385963309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Titeltext</a:t>
            </a:r>
          </a:p>
        </p:txBody>
      </p:sp>
      <p:sp>
        <p:nvSpPr>
          <p:cNvPr id="1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Titeltext</a:t>
            </a:r>
          </a:p>
        </p:txBody>
      </p:sp>
      <p:sp>
        <p:nvSpPr>
          <p:cNvPr id="2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el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Titeltext</a:t>
            </a:r>
          </a:p>
        </p:txBody>
      </p:sp>
      <p:sp>
        <p:nvSpPr>
          <p:cNvPr id="6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el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Titeltext</a:t>
            </a:r>
          </a:p>
        </p:txBody>
      </p:sp>
      <p:sp>
        <p:nvSpPr>
          <p:cNvPr id="74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156C-F3B3-4706-20CB-A39FC206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Biomass carbon capture</a:t>
            </a:r>
          </a:p>
        </p:txBody>
      </p:sp>
      <p:pic>
        <p:nvPicPr>
          <p:cNvPr id="6" name="Picture 6" descr="A picture containing grass, outdoor, plant&#10;&#10;Description automatically generated">
            <a:extLst>
              <a:ext uri="{FF2B5EF4-FFF2-40B4-BE49-F238E27FC236}">
                <a16:creationId xmlns:a16="http://schemas.microsoft.com/office/drawing/2014/main" id="{8963985E-5324-5516-8887-5D1074A32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38" y="3295058"/>
            <a:ext cx="2535380" cy="167807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D5C58CC-3E90-F2F8-DB6C-8ABCF2471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348" y="3294660"/>
            <a:ext cx="2238500" cy="1678875"/>
          </a:xfrm>
          <a:prstGeom prst="rect">
            <a:avLst/>
          </a:prstGeom>
        </p:spPr>
      </p:pic>
      <p:pic>
        <p:nvPicPr>
          <p:cNvPr id="9" name="Picture 9" descr="A picture containing tree, plant, outdoor, grass&#10;&#10;Description automatically generated">
            <a:extLst>
              <a:ext uri="{FF2B5EF4-FFF2-40B4-BE49-F238E27FC236}">
                <a16:creationId xmlns:a16="http://schemas.microsoft.com/office/drawing/2014/main" id="{8B103012-3D7D-9C81-CC37-494737DA1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98" y="1087705"/>
            <a:ext cx="3700648" cy="2062595"/>
          </a:xfrm>
          <a:prstGeom prst="rect">
            <a:avLst/>
          </a:prstGeom>
        </p:spPr>
      </p:pic>
      <p:pic>
        <p:nvPicPr>
          <p:cNvPr id="10" name="Picture 10" descr="A picture containing outdoor, ground, plant, green&#10;&#10;Description automatically generated">
            <a:extLst>
              <a:ext uri="{FF2B5EF4-FFF2-40B4-BE49-F238E27FC236}">
                <a16:creationId xmlns:a16="http://schemas.microsoft.com/office/drawing/2014/main" id="{8041B685-0C31-C1CB-D79C-F81859984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537" y="1088663"/>
            <a:ext cx="3084615" cy="20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408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156C-F3B3-4706-20CB-A39FC206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Biomass carbon capture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25084BF-E0DA-D164-34E1-6FFF3DB84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74" y="1069558"/>
            <a:ext cx="6921829" cy="35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103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AF99-E826-E145-87CE-E294A4C9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Re- and afforestation</a:t>
            </a:r>
          </a:p>
        </p:txBody>
      </p:sp>
      <p:pic>
        <p:nvPicPr>
          <p:cNvPr id="5" name="Picture 5" descr="A picture containing ground, outdoor, plant, person&#10;&#10;Description automatically generated">
            <a:extLst>
              <a:ext uri="{FF2B5EF4-FFF2-40B4-BE49-F238E27FC236}">
                <a16:creationId xmlns:a16="http://schemas.microsoft.com/office/drawing/2014/main" id="{172EDDDF-0D64-4330-C1B3-EAB7783E2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01" y="1139661"/>
            <a:ext cx="6298375" cy="35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95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AF99-E826-E145-87CE-E294A4C9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Summary - NET</a:t>
            </a:r>
          </a:p>
        </p:txBody>
      </p:sp>
      <p:pic>
        <p:nvPicPr>
          <p:cNvPr id="4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48FE00-865A-C59C-997F-9FC834FB4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14" y="280555"/>
            <a:ext cx="5192485" cy="45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65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DB5E-7784-2A7E-B515-45F81586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Climate technologies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A00D9-CD0A-14DA-8944-487CFEB74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24" tIns="91424" rIns="91424" bIns="91424" anchor="t">
            <a:normAutofit/>
          </a:bodyPr>
          <a:lstStyle/>
          <a:p>
            <a:r>
              <a:rPr lang="en-GB" dirty="0"/>
              <a:t>NET – Negative emissions technologies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CCS – Carbon capture and storage</a:t>
            </a:r>
            <a:endParaRPr lang="en-US"/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BCC – Biomass carbon capture</a:t>
            </a:r>
            <a:endParaRPr lang="en-US" dirty="0"/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Re- and afforestation</a:t>
            </a:r>
            <a:endParaRPr lang="en-US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Geoengineering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SAI – Stratospheric aerosol injection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MCB – Marine cloud brightening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GBAM – Ground-based albedo modification</a:t>
            </a:r>
          </a:p>
        </p:txBody>
      </p:sp>
    </p:spTree>
    <p:extLst>
      <p:ext uri="{BB962C8B-B14F-4D97-AF65-F5344CB8AC3E}">
        <p14:creationId xmlns:p14="http://schemas.microsoft.com/office/powerpoint/2010/main" val="3385963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45D32-6A0A-94A0-A8D7-86646966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445025"/>
            <a:ext cx="2057209" cy="4471147"/>
          </a:xfrm>
        </p:spPr>
        <p:txBody>
          <a:bodyPr lIns="91424" tIns="91424" rIns="91424" bIns="91424" anchor="t">
            <a:normAutofit/>
          </a:bodyPr>
          <a:lstStyle/>
          <a:p>
            <a:r>
              <a:rPr lang="en-GB" dirty="0"/>
              <a:t>Geo-engineering </a:t>
            </a:r>
          </a:p>
        </p:txBody>
      </p:sp>
      <p:pic>
        <p:nvPicPr>
          <p:cNvPr id="6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F9A2FCB9-F95D-414A-308F-B922B32E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770" y="524742"/>
            <a:ext cx="6387440" cy="41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849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E939-E732-AB2F-8C70-38F0440A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Stratospheric aerosol injection</a:t>
            </a:r>
          </a:p>
        </p:txBody>
      </p:sp>
      <p:pic>
        <p:nvPicPr>
          <p:cNvPr id="4" name="Picture 4" descr="A picture containing outdoor, air, smoke, coming&#10;&#10;Description automatically generated">
            <a:extLst>
              <a:ext uri="{FF2B5EF4-FFF2-40B4-BE49-F238E27FC236}">
                <a16:creationId xmlns:a16="http://schemas.microsoft.com/office/drawing/2014/main" id="{C151D94E-456A-FD65-D2F7-160CA3331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56" y="1017697"/>
            <a:ext cx="5058888" cy="37909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E939-E732-AB2F-8C70-38F0440A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Atmospheric solar radiation management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042552D-2406-D826-75CC-9A5EA53BC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706" y="1286246"/>
            <a:ext cx="4346367" cy="2897579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614CF416-402F-07A8-2694-2531EA566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2" y="1285767"/>
            <a:ext cx="4346368" cy="28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962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7819-5A17-3C6E-889A-ED1E9B86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Stratospheric aerosol injection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83F9E1E-DCF4-135F-D764-9FD3215F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86" y="1146592"/>
            <a:ext cx="3933825" cy="36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487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7819-5A17-3C6E-889A-ED1E9B86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Ground-based albedo modification</a:t>
            </a:r>
          </a:p>
        </p:txBody>
      </p:sp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C664609-A099-8B89-866F-05C0A1E5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89" y="1288596"/>
            <a:ext cx="2743200" cy="2743200"/>
          </a:xfrm>
          <a:prstGeom prst="rect">
            <a:avLst/>
          </a:prstGeom>
        </p:spPr>
      </p:pic>
      <p:pic>
        <p:nvPicPr>
          <p:cNvPr id="6" name="Picture 6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34B9A799-2133-701A-8886-EF61F2CB0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797" y="1364920"/>
            <a:ext cx="3218212" cy="241365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577E212-D5B0-C72E-8036-4FEA4BA7C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711" y="1019321"/>
            <a:ext cx="2743200" cy="1368092"/>
          </a:xfrm>
          <a:prstGeom prst="rect">
            <a:avLst/>
          </a:prstGeom>
        </p:spPr>
      </p:pic>
      <p:pic>
        <p:nvPicPr>
          <p:cNvPr id="7" name="Picture 7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9D50C10E-7035-4957-AA85-1F593BF1E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621" y="2391598"/>
            <a:ext cx="2743200" cy="18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80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6F309D-218A-E5A3-44AC-60AE4168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Agenda – Debate Week!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7DA30F-AE4D-FB85-1B6B-B7F522873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24" tIns="91424" rIns="91424" bIns="91424" anchor="t">
            <a:normAutofit/>
          </a:bodyPr>
          <a:lstStyle/>
          <a:p>
            <a:r>
              <a:rPr lang="en-GB" dirty="0"/>
              <a:t>Introduction to debate</a:t>
            </a:r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Debate teams</a:t>
            </a:r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Run-through of climate technologies</a:t>
            </a:r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Self-organized preparation work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7819-5A17-3C6E-889A-ED1E9B86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Ground-based albedo modification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83F9E1E-DCF4-135F-D764-9FD3215F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86" y="1146592"/>
            <a:ext cx="3933825" cy="36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0346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7819-5A17-3C6E-889A-ED1E9B86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Marine cloud brightening</a:t>
            </a:r>
          </a:p>
        </p:txBody>
      </p:sp>
      <p:pic>
        <p:nvPicPr>
          <p:cNvPr id="4" name="Picture 4" descr="A picture containing nature, water, outdoor, waterfall&#10;&#10;Description automatically generated">
            <a:extLst>
              <a:ext uri="{FF2B5EF4-FFF2-40B4-BE49-F238E27FC236}">
                <a16:creationId xmlns:a16="http://schemas.microsoft.com/office/drawing/2014/main" id="{DB20F66A-86F8-6681-9946-00296D261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32" y="1024190"/>
            <a:ext cx="4525735" cy="39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5322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7819-5A17-3C6E-889A-ED1E9B86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Marine cloud brightening</a:t>
            </a:r>
          </a:p>
        </p:txBody>
      </p:sp>
      <p:pic>
        <p:nvPicPr>
          <p:cNvPr id="5" name="Picture 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45EB0D39-F21B-9D5E-B36A-048FAD363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84" y="1100465"/>
            <a:ext cx="5571010" cy="37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5991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7819-5A17-3C6E-889A-ED1E9B86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Marine cloud brightening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83F9E1E-DCF4-135F-D764-9FD3215F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86" y="1146592"/>
            <a:ext cx="3933825" cy="36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8215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7819-5A17-3C6E-889A-ED1E9B86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Summary - Geoengineering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236F679-E353-DE9F-1E95-6E69997D2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96" y="1014092"/>
            <a:ext cx="5771407" cy="39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118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D5F5AE-A42C-4C6E-18F3-557AC4FE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518820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AA628F-27BD-0E19-AA6E-7D2EEDD6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Debate structure – 45 minutes per debate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B88CC-02EA-366B-55CB-7FF4ACF465B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lIns="91424" tIns="91424" rIns="91424" bIns="91424" anchor="t">
            <a:normAutofit/>
          </a:bodyPr>
          <a:lstStyle/>
          <a:p>
            <a:r>
              <a:rPr lang="en-GB" dirty="0"/>
              <a:t>2 Teams debate, the other 2 teams are spectators/audience and may ask questions</a:t>
            </a:r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One team starts off the debate with an opening statement on their stance; then the other team gives an opening statement.</a:t>
            </a:r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Then, with help from a moderator, the two teams will present their arguments, and be able to counter-argue as well.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ED950-63D8-998D-52F9-3397FF002A3C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 lIns="91424" tIns="91424" rIns="91424" bIns="91424" anchor="t">
            <a:normAutofit/>
          </a:bodyPr>
          <a:lstStyle/>
          <a:p>
            <a:r>
              <a:rPr lang="en-GB" sz="1400" dirty="0"/>
              <a:t>Preparation: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sz="1400" dirty="0"/>
              <a:t>Opening statement</a:t>
            </a:r>
            <a:endParaRPr lang="en-US" sz="1400" dirty="0"/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sz="1400" dirty="0"/>
              <a:t>At least 3 arguments</a:t>
            </a:r>
            <a:endParaRPr lang="en-US" sz="1400" dirty="0"/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sz="1400" dirty="0"/>
              <a:t>Closing statement</a:t>
            </a:r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sz="1400" dirty="0"/>
              <a:t>Think about what the opposing side might say/argue for as well, and prepare counterarguments!</a:t>
            </a:r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sz="1400" dirty="0"/>
              <a:t>Use references when preparing, and send a list of references (1 per team) after the debate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endParaRPr lang="en-GB" sz="1400" dirty="0"/>
          </a:p>
          <a:p>
            <a:pPr marL="596900" lvl="1" indent="0">
              <a:lnSpc>
                <a:spcPct val="114999"/>
              </a:lnSpc>
              <a:buClr>
                <a:srgbClr val="585858"/>
              </a:buClr>
              <a:buNone/>
            </a:pPr>
            <a:endParaRPr lang="en-GB" sz="14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DB5E-7784-2A7E-B515-45F81586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Climate technologies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A00D9-CD0A-14DA-8944-487CFEB74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24" tIns="91424" rIns="91424" bIns="91424" anchor="t">
            <a:normAutofit/>
          </a:bodyPr>
          <a:lstStyle/>
          <a:p>
            <a:r>
              <a:rPr lang="en-GB" dirty="0"/>
              <a:t>NET – Negative emissions technologies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CCS – Carbon capture and storage</a:t>
            </a:r>
            <a:endParaRPr lang="en-US"/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BCC – Biomass carbon capture</a:t>
            </a:r>
            <a:endParaRPr lang="en-US" dirty="0"/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Re- and afforestation</a:t>
            </a:r>
            <a:endParaRPr lang="en-US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Geoengineering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SAI – Stratospheric aerosol injection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MCB – Marine cloud brightening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GBAM – Ground-based albedo modification</a:t>
            </a:r>
          </a:p>
        </p:txBody>
      </p:sp>
    </p:spTree>
    <p:extLst>
      <p:ext uri="{BB962C8B-B14F-4D97-AF65-F5344CB8AC3E}">
        <p14:creationId xmlns:p14="http://schemas.microsoft.com/office/powerpoint/2010/main" val="586055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7CBD54-527C-A179-772C-CCA35FF9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Debate teams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15A63-C1C4-236C-2DF9-27D2B487E61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lIns="91424" tIns="91424" rIns="91424" bIns="91424" anchor="t">
            <a:normAutofit/>
          </a:bodyPr>
          <a:lstStyle/>
          <a:p>
            <a:r>
              <a:rPr lang="en-GB" dirty="0"/>
              <a:t>Team 1: NET-optimists</a:t>
            </a:r>
            <a:endParaRPr lang="en-US" dirty="0"/>
          </a:p>
          <a:p>
            <a:pPr lvl="1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Arguments FOR the use of NET</a:t>
            </a:r>
          </a:p>
          <a:p>
            <a:pPr>
              <a:lnSpc>
                <a:spcPct val="114999"/>
              </a:lnSpc>
              <a:buClr>
                <a:srgbClr val="585858"/>
              </a:buClr>
            </a:pPr>
            <a:endParaRPr lang="en-GB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endParaRPr lang="en-GB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endParaRPr lang="en-GB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endParaRPr lang="en-GB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endParaRPr lang="en-GB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Team 2: NET-pessimists</a:t>
            </a:r>
          </a:p>
          <a:p>
            <a:pPr lvl="1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Arguments AGAINST the use of NET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4620B-56B1-087D-2D37-A29C6935BC6D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 lIns="91424" tIns="91424" rIns="91424" bIns="91424" anchor="t">
            <a:normAutofit/>
          </a:bodyPr>
          <a:lstStyle/>
          <a:p>
            <a:r>
              <a:rPr lang="en-GB" sz="1400" dirty="0"/>
              <a:t>Team 3: Geoengineering-optimists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sz="1400" dirty="0"/>
              <a:t>Arguments FOR the use of geoengineering</a:t>
            </a:r>
          </a:p>
          <a:p>
            <a:pPr>
              <a:lnSpc>
                <a:spcPct val="114999"/>
              </a:lnSpc>
              <a:buClr>
                <a:srgbClr val="585858"/>
              </a:buClr>
            </a:pPr>
            <a:endParaRPr lang="en-GB" sz="1400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endParaRPr lang="en-GB" sz="1400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endParaRPr lang="en-GB" sz="1400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endParaRPr lang="en-GB" sz="1400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sz="1400" dirty="0"/>
              <a:t>Team 4: Geoengineering-pessimists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sz="1400" dirty="0"/>
              <a:t>Arguments AGAINST the use of geoengineering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DB5E-7784-2A7E-B515-45F81586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Climate technologies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A00D9-CD0A-14DA-8944-487CFEB74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24" tIns="91424" rIns="91424" bIns="91424" anchor="t">
            <a:normAutofit/>
          </a:bodyPr>
          <a:lstStyle/>
          <a:p>
            <a:r>
              <a:rPr lang="en-GB" dirty="0"/>
              <a:t>NET – Negative emissions technologies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CCS – Carbon capture and storage</a:t>
            </a:r>
            <a:endParaRPr lang="en-US"/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BCC – Biomass carbon capture</a:t>
            </a:r>
            <a:endParaRPr lang="en-US" dirty="0"/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Re- and afforestation</a:t>
            </a:r>
            <a:endParaRPr lang="en-US" dirty="0"/>
          </a:p>
          <a:p>
            <a:pPr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Geoengineering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SAI – Stratospheric aerosol injection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MCB – Marine cloud brightening</a:t>
            </a:r>
          </a:p>
          <a:p>
            <a:pPr marL="1004570" lvl="1" indent="-407670">
              <a:lnSpc>
                <a:spcPct val="114999"/>
              </a:lnSpc>
              <a:buClr>
                <a:srgbClr val="585858"/>
              </a:buClr>
            </a:pPr>
            <a:r>
              <a:rPr lang="en-GB" dirty="0"/>
              <a:t>GBAM – Ground-based albedo modification</a:t>
            </a:r>
          </a:p>
        </p:txBody>
      </p:sp>
    </p:spTree>
    <p:extLst>
      <p:ext uri="{BB962C8B-B14F-4D97-AF65-F5344CB8AC3E}">
        <p14:creationId xmlns:p14="http://schemas.microsoft.com/office/powerpoint/2010/main" val="7487552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45D32-6A0A-94A0-A8D7-86646966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445025"/>
            <a:ext cx="2057209" cy="4471147"/>
          </a:xfrm>
        </p:spPr>
        <p:txBody>
          <a:bodyPr lIns="91424" tIns="91424" rIns="91424" bIns="91424" anchor="t">
            <a:normAutofit/>
          </a:bodyPr>
          <a:lstStyle/>
          <a:p>
            <a:r>
              <a:rPr lang="en-GB" dirty="0"/>
              <a:t>Negative Emissions Technology NET</a:t>
            </a:r>
          </a:p>
        </p:txBody>
      </p:sp>
      <p:pic>
        <p:nvPicPr>
          <p:cNvPr id="5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3423160-C74D-D2EE-48F4-CEB1D0A1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14" y="280555"/>
            <a:ext cx="5192485" cy="45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283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34B11A-1C2D-9565-7557-AEE43344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Carbon capture and storage</a:t>
            </a:r>
          </a:p>
        </p:txBody>
      </p:sp>
      <p:pic>
        <p:nvPicPr>
          <p:cNvPr id="10" name="Picture 10" descr="A picture containing sky, outdoor, ground, dirt&#10;&#10;Description automatically generated">
            <a:extLst>
              <a:ext uri="{FF2B5EF4-FFF2-40B4-BE49-F238E27FC236}">
                <a16:creationId xmlns:a16="http://schemas.microsoft.com/office/drawing/2014/main" id="{23692246-C42D-74E0-D72F-7156FCCB9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745" y="1124817"/>
            <a:ext cx="6142510" cy="34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00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917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34B11A-1C2D-9565-7557-AEE43344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24" tIns="91424" rIns="91424" bIns="91424" anchor="t">
            <a:normAutofit fontScale="90000"/>
          </a:bodyPr>
          <a:lstStyle/>
          <a:p>
            <a:r>
              <a:rPr lang="en-GB" dirty="0"/>
              <a:t>Carbon capture and storage</a:t>
            </a:r>
          </a:p>
        </p:txBody>
      </p:sp>
      <p:pic>
        <p:nvPicPr>
          <p:cNvPr id="11" name="Picture 11" descr="Diagram, timeline&#10;&#10;Description automatically generated">
            <a:extLst>
              <a:ext uri="{FF2B5EF4-FFF2-40B4-BE49-F238E27FC236}">
                <a16:creationId xmlns:a16="http://schemas.microsoft.com/office/drawing/2014/main" id="{19F5F4CE-97E4-7E55-BC6C-9A7CDCF6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601" y="1093582"/>
            <a:ext cx="5155375" cy="34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51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425</Words>
  <Application>Microsoft Office PowerPoint</Application>
  <PresentationFormat>On-screen Show (16:9)</PresentationFormat>
  <Paragraphs>20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Simple Light</vt:lpstr>
      <vt:lpstr>PowerPoint Presentation</vt:lpstr>
      <vt:lpstr>Agenda – Debate Week!</vt:lpstr>
      <vt:lpstr>Debate structure – 45 minutes per debate</vt:lpstr>
      <vt:lpstr>Climate technologies</vt:lpstr>
      <vt:lpstr>Debate teams</vt:lpstr>
      <vt:lpstr>Climate technologies</vt:lpstr>
      <vt:lpstr>Negative Emissions Technology NET</vt:lpstr>
      <vt:lpstr>Carbon capture and storage</vt:lpstr>
      <vt:lpstr>Carbon capture and storage</vt:lpstr>
      <vt:lpstr>Biomass carbon capture</vt:lpstr>
      <vt:lpstr>Biomass carbon capture</vt:lpstr>
      <vt:lpstr>Re- and afforestation</vt:lpstr>
      <vt:lpstr>Summary - NET</vt:lpstr>
      <vt:lpstr>Climate technologies</vt:lpstr>
      <vt:lpstr>Geo-engineering </vt:lpstr>
      <vt:lpstr>Stratospheric aerosol injection</vt:lpstr>
      <vt:lpstr>Atmospheric solar radiation management</vt:lpstr>
      <vt:lpstr>Stratospheric aerosol injection</vt:lpstr>
      <vt:lpstr>Ground-based albedo modification</vt:lpstr>
      <vt:lpstr>Ground-based albedo modification</vt:lpstr>
      <vt:lpstr>Marine cloud brightening</vt:lpstr>
      <vt:lpstr>Marine cloud brightening</vt:lpstr>
      <vt:lpstr>Marine cloud brightening</vt:lpstr>
      <vt:lpstr>Summary - Geoengineering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Gabriel Bintley</cp:lastModifiedBy>
  <cp:revision>663</cp:revision>
  <dcterms:modified xsi:type="dcterms:W3CDTF">2023-05-08T07:51:04Z</dcterms:modified>
</cp:coreProperties>
</file>